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4"/>
  </p:notesMasterIdLst>
  <p:sldIdLst>
    <p:sldId id="256" r:id="rId2"/>
    <p:sldId id="258" r:id="rId3"/>
    <p:sldId id="259" r:id="rId4"/>
    <p:sldId id="297" r:id="rId5"/>
    <p:sldId id="260" r:id="rId6"/>
    <p:sldId id="261" r:id="rId7"/>
    <p:sldId id="306" r:id="rId8"/>
    <p:sldId id="298" r:id="rId9"/>
    <p:sldId id="299" r:id="rId10"/>
    <p:sldId id="300" r:id="rId11"/>
    <p:sldId id="301" r:id="rId12"/>
    <p:sldId id="302" r:id="rId13"/>
    <p:sldId id="311" r:id="rId14"/>
    <p:sldId id="312" r:id="rId15"/>
    <p:sldId id="313" r:id="rId16"/>
    <p:sldId id="308" r:id="rId17"/>
    <p:sldId id="309" r:id="rId18"/>
    <p:sldId id="304" r:id="rId19"/>
    <p:sldId id="310" r:id="rId20"/>
    <p:sldId id="307" r:id="rId21"/>
    <p:sldId id="268" r:id="rId22"/>
    <p:sldId id="305"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Permanent Marker" panose="020B0604020202020204" charset="0"/>
      <p:regular r:id="rId29"/>
    </p:embeddedFont>
    <p:embeddedFont>
      <p:font typeface="Comfortaa"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971DC-9541-4DED-A55D-C681DECAF2FB}">
  <a:tblStyle styleId="{B1E971DC-9541-4DED-A55D-C681DECAF2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4660"/>
  </p:normalViewPr>
  <p:slideViewPr>
    <p:cSldViewPr snapToGrid="0">
      <p:cViewPr varScale="1">
        <p:scale>
          <a:sx n="111" d="100"/>
          <a:sy n="111" d="100"/>
        </p:scale>
        <p:origin x="47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905204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73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73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6018115d82_1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6018115d82_1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126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6018115d82_1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6018115d82_1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604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6039a3cf85_1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6039a3cf85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241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6039a3cf85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6039a3cf85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16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 TITL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452" y="310275"/>
            <a:ext cx="9180800" cy="4538300"/>
            <a:chOff x="-12452" y="310275"/>
            <a:chExt cx="9180800" cy="4538300"/>
          </a:xfrm>
        </p:grpSpPr>
        <p:cxnSp>
          <p:nvCxnSpPr>
            <p:cNvPr id="10" name="Google Shape;10;p2"/>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2"/>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2"/>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2"/>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2"/>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2"/>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2"/>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2"/>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2"/>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9" name="Google Shape;19;p2"/>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0" name="Google Shape;20;p2"/>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1" name="Google Shape;21;p2"/>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2" name="Google Shape;22;p2"/>
          <p:cNvSpPr txBox="1">
            <a:spLocks noGrp="1"/>
          </p:cNvSpPr>
          <p:nvPr>
            <p:ph type="ctrTitle"/>
          </p:nvPr>
        </p:nvSpPr>
        <p:spPr>
          <a:xfrm>
            <a:off x="311700" y="1447800"/>
            <a:ext cx="8520600" cy="14565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algn="ctr">
              <a:spcBef>
                <a:spcPts val="0"/>
              </a:spcBef>
              <a:spcAft>
                <a:spcPts val="0"/>
              </a:spcAft>
              <a:buSzPts val="5200"/>
              <a:buFont typeface="Permanent Marker"/>
              <a:buNone/>
              <a:defRPr sz="5200">
                <a:latin typeface="Permanent Marker"/>
                <a:ea typeface="Permanent Marker"/>
                <a:cs typeface="Permanent Marker"/>
                <a:sym typeface="Permanent Marker"/>
              </a:defRPr>
            </a:lvl2pPr>
            <a:lvl3pPr lvl="2" algn="ctr">
              <a:spcBef>
                <a:spcPts val="0"/>
              </a:spcBef>
              <a:spcAft>
                <a:spcPts val="0"/>
              </a:spcAft>
              <a:buSzPts val="5200"/>
              <a:buFont typeface="Permanent Marker"/>
              <a:buNone/>
              <a:defRPr sz="5200">
                <a:latin typeface="Permanent Marker"/>
                <a:ea typeface="Permanent Marker"/>
                <a:cs typeface="Permanent Marker"/>
                <a:sym typeface="Permanent Marker"/>
              </a:defRPr>
            </a:lvl3pPr>
            <a:lvl4pPr lvl="3" algn="ctr">
              <a:spcBef>
                <a:spcPts val="0"/>
              </a:spcBef>
              <a:spcAft>
                <a:spcPts val="0"/>
              </a:spcAft>
              <a:buSzPts val="5200"/>
              <a:buFont typeface="Permanent Marker"/>
              <a:buNone/>
              <a:defRPr sz="5200">
                <a:latin typeface="Permanent Marker"/>
                <a:ea typeface="Permanent Marker"/>
                <a:cs typeface="Permanent Marker"/>
                <a:sym typeface="Permanent Marker"/>
              </a:defRPr>
            </a:lvl4pPr>
            <a:lvl5pPr lvl="4" algn="ctr">
              <a:spcBef>
                <a:spcPts val="0"/>
              </a:spcBef>
              <a:spcAft>
                <a:spcPts val="0"/>
              </a:spcAft>
              <a:buSzPts val="5200"/>
              <a:buFont typeface="Permanent Marker"/>
              <a:buNone/>
              <a:defRPr sz="5200">
                <a:latin typeface="Permanent Marker"/>
                <a:ea typeface="Permanent Marker"/>
                <a:cs typeface="Permanent Marker"/>
                <a:sym typeface="Permanent Marker"/>
              </a:defRPr>
            </a:lvl5pPr>
            <a:lvl6pPr lvl="5" algn="ctr">
              <a:spcBef>
                <a:spcPts val="0"/>
              </a:spcBef>
              <a:spcAft>
                <a:spcPts val="0"/>
              </a:spcAft>
              <a:buSzPts val="5200"/>
              <a:buFont typeface="Permanent Marker"/>
              <a:buNone/>
              <a:defRPr sz="5200">
                <a:latin typeface="Permanent Marker"/>
                <a:ea typeface="Permanent Marker"/>
                <a:cs typeface="Permanent Marker"/>
                <a:sym typeface="Permanent Marker"/>
              </a:defRPr>
            </a:lvl6pPr>
            <a:lvl7pPr lvl="6" algn="ctr">
              <a:spcBef>
                <a:spcPts val="0"/>
              </a:spcBef>
              <a:spcAft>
                <a:spcPts val="0"/>
              </a:spcAft>
              <a:buSzPts val="5200"/>
              <a:buFont typeface="Permanent Marker"/>
              <a:buNone/>
              <a:defRPr sz="5200">
                <a:latin typeface="Permanent Marker"/>
                <a:ea typeface="Permanent Marker"/>
                <a:cs typeface="Permanent Marker"/>
                <a:sym typeface="Permanent Marker"/>
              </a:defRPr>
            </a:lvl7pPr>
            <a:lvl8pPr lvl="7" algn="ctr">
              <a:spcBef>
                <a:spcPts val="0"/>
              </a:spcBef>
              <a:spcAft>
                <a:spcPts val="0"/>
              </a:spcAft>
              <a:buSzPts val="5200"/>
              <a:buFont typeface="Permanent Marker"/>
              <a:buNone/>
              <a:defRPr sz="5200">
                <a:latin typeface="Permanent Marker"/>
                <a:ea typeface="Permanent Marker"/>
                <a:cs typeface="Permanent Marker"/>
                <a:sym typeface="Permanent Marker"/>
              </a:defRPr>
            </a:lvl8pPr>
            <a:lvl9pPr lvl="8" algn="ctr">
              <a:spcBef>
                <a:spcPts val="0"/>
              </a:spcBef>
              <a:spcAft>
                <a:spcPts val="0"/>
              </a:spcAft>
              <a:buSzPts val="5200"/>
              <a:buFont typeface="Permanent Marker"/>
              <a:buNone/>
              <a:defRPr sz="5200">
                <a:latin typeface="Permanent Marker"/>
                <a:ea typeface="Permanent Marker"/>
                <a:cs typeface="Permanent Marker"/>
                <a:sym typeface="Permanent Marker"/>
              </a:defRPr>
            </a:lvl9pPr>
          </a:lstStyle>
          <a:p>
            <a:endParaRPr/>
          </a:p>
        </p:txBody>
      </p:sp>
      <p:sp>
        <p:nvSpPr>
          <p:cNvPr id="23" name="Google Shape;23;p2"/>
          <p:cNvSpPr txBox="1">
            <a:spLocks noGrp="1"/>
          </p:cNvSpPr>
          <p:nvPr>
            <p:ph type="subTitle" idx="1"/>
          </p:nvPr>
        </p:nvSpPr>
        <p:spPr>
          <a:xfrm>
            <a:off x="311700" y="2887400"/>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40"/>
        <p:cNvGrpSpPr/>
        <p:nvPr/>
      </p:nvGrpSpPr>
      <p:grpSpPr>
        <a:xfrm>
          <a:off x="0" y="0"/>
          <a:ext cx="0" cy="0"/>
          <a:chOff x="0" y="0"/>
          <a:chExt cx="0" cy="0"/>
        </a:xfrm>
      </p:grpSpPr>
      <p:grpSp>
        <p:nvGrpSpPr>
          <p:cNvPr id="41" name="Google Shape;41;p4"/>
          <p:cNvGrpSpPr/>
          <p:nvPr/>
        </p:nvGrpSpPr>
        <p:grpSpPr>
          <a:xfrm>
            <a:off x="-12452" y="310275"/>
            <a:ext cx="9180800" cy="4538300"/>
            <a:chOff x="-12452" y="310275"/>
            <a:chExt cx="9180800" cy="4538300"/>
          </a:xfrm>
        </p:grpSpPr>
        <p:cxnSp>
          <p:nvCxnSpPr>
            <p:cNvPr id="42" name="Google Shape;42;p4"/>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3" name="Google Shape;43;p4"/>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4" name="Google Shape;44;p4"/>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5" name="Google Shape;45;p4"/>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6" name="Google Shape;46;p4"/>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7" name="Google Shape;47;p4"/>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8" name="Google Shape;48;p4"/>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9" name="Google Shape;49;p4"/>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0" name="Google Shape;50;p4"/>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1" name="Google Shape;51;p4"/>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2" name="Google Shape;52;p4"/>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3" name="Google Shape;53;p4"/>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54" name="Google Shape;54;p4"/>
          <p:cNvSpPr txBox="1">
            <a:spLocks noGrp="1"/>
          </p:cNvSpPr>
          <p:nvPr>
            <p:ph type="title" hasCustomPrompt="1"/>
          </p:nvPr>
        </p:nvSpPr>
        <p:spPr>
          <a:xfrm>
            <a:off x="1421338"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4"/>
          <p:cNvSpPr txBox="1">
            <a:spLocks noGrp="1"/>
          </p:cNvSpPr>
          <p:nvPr>
            <p:ph type="title" idx="2" hasCustomPrompt="1"/>
          </p:nvPr>
        </p:nvSpPr>
        <p:spPr>
          <a:xfrm>
            <a:off x="3210379"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 name="Google Shape;56;p4"/>
          <p:cNvSpPr txBox="1">
            <a:spLocks noGrp="1"/>
          </p:cNvSpPr>
          <p:nvPr>
            <p:ph type="title" idx="3" hasCustomPrompt="1"/>
          </p:nvPr>
        </p:nvSpPr>
        <p:spPr>
          <a:xfrm>
            <a:off x="4999421"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7" name="Google Shape;57;p4"/>
          <p:cNvSpPr txBox="1">
            <a:spLocks noGrp="1"/>
          </p:cNvSpPr>
          <p:nvPr>
            <p:ph type="title" idx="4" hasCustomPrompt="1"/>
          </p:nvPr>
        </p:nvSpPr>
        <p:spPr>
          <a:xfrm>
            <a:off x="6788463"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8" name="Google Shape;58;p4"/>
          <p:cNvSpPr txBox="1">
            <a:spLocks noGrp="1"/>
          </p:cNvSpPr>
          <p:nvPr>
            <p:ph type="ctrTitle" idx="5"/>
          </p:nvPr>
        </p:nvSpPr>
        <p:spPr>
          <a:xfrm>
            <a:off x="311700" y="618575"/>
            <a:ext cx="85206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ermanent Marker"/>
              <a:buNone/>
              <a:defRPr sz="1800">
                <a:latin typeface="Permanent Marker"/>
                <a:ea typeface="Permanent Marker"/>
                <a:cs typeface="Permanent Marker"/>
                <a:sym typeface="Permanent Marker"/>
              </a:defRPr>
            </a:lvl1pPr>
            <a:lvl2pPr lvl="1" algn="ctr" rtl="0">
              <a:spcBef>
                <a:spcPts val="0"/>
              </a:spcBef>
              <a:spcAft>
                <a:spcPts val="0"/>
              </a:spcAft>
              <a:buSzPts val="2400"/>
              <a:buFont typeface="Permanent Marker"/>
              <a:buNone/>
              <a:defRPr sz="2400">
                <a:latin typeface="Permanent Marker"/>
                <a:ea typeface="Permanent Marker"/>
                <a:cs typeface="Permanent Marker"/>
                <a:sym typeface="Permanent Marker"/>
              </a:defRPr>
            </a:lvl2pPr>
            <a:lvl3pPr lvl="2" algn="ctr" rtl="0">
              <a:spcBef>
                <a:spcPts val="0"/>
              </a:spcBef>
              <a:spcAft>
                <a:spcPts val="0"/>
              </a:spcAft>
              <a:buSzPts val="2400"/>
              <a:buFont typeface="Permanent Marker"/>
              <a:buNone/>
              <a:defRPr sz="2400">
                <a:latin typeface="Permanent Marker"/>
                <a:ea typeface="Permanent Marker"/>
                <a:cs typeface="Permanent Marker"/>
                <a:sym typeface="Permanent Marker"/>
              </a:defRPr>
            </a:lvl3pPr>
            <a:lvl4pPr lvl="3" algn="ctr" rtl="0">
              <a:spcBef>
                <a:spcPts val="0"/>
              </a:spcBef>
              <a:spcAft>
                <a:spcPts val="0"/>
              </a:spcAft>
              <a:buSzPts val="2400"/>
              <a:buFont typeface="Permanent Marker"/>
              <a:buNone/>
              <a:defRPr sz="2400">
                <a:latin typeface="Permanent Marker"/>
                <a:ea typeface="Permanent Marker"/>
                <a:cs typeface="Permanent Marker"/>
                <a:sym typeface="Permanent Marker"/>
              </a:defRPr>
            </a:lvl4pPr>
            <a:lvl5pPr lvl="4" algn="ctr" rtl="0">
              <a:spcBef>
                <a:spcPts val="0"/>
              </a:spcBef>
              <a:spcAft>
                <a:spcPts val="0"/>
              </a:spcAft>
              <a:buSzPts val="2400"/>
              <a:buFont typeface="Permanent Marker"/>
              <a:buNone/>
              <a:defRPr sz="2400">
                <a:latin typeface="Permanent Marker"/>
                <a:ea typeface="Permanent Marker"/>
                <a:cs typeface="Permanent Marker"/>
                <a:sym typeface="Permanent Marker"/>
              </a:defRPr>
            </a:lvl5pPr>
            <a:lvl6pPr lvl="5" algn="ctr" rtl="0">
              <a:spcBef>
                <a:spcPts val="0"/>
              </a:spcBef>
              <a:spcAft>
                <a:spcPts val="0"/>
              </a:spcAft>
              <a:buSzPts val="2400"/>
              <a:buFont typeface="Permanent Marker"/>
              <a:buNone/>
              <a:defRPr sz="2400">
                <a:latin typeface="Permanent Marker"/>
                <a:ea typeface="Permanent Marker"/>
                <a:cs typeface="Permanent Marker"/>
                <a:sym typeface="Permanent Marker"/>
              </a:defRPr>
            </a:lvl6pPr>
            <a:lvl7pPr lvl="6" algn="ctr" rtl="0">
              <a:spcBef>
                <a:spcPts val="0"/>
              </a:spcBef>
              <a:spcAft>
                <a:spcPts val="0"/>
              </a:spcAft>
              <a:buSzPts val="2400"/>
              <a:buFont typeface="Permanent Marker"/>
              <a:buNone/>
              <a:defRPr sz="2400">
                <a:latin typeface="Permanent Marker"/>
                <a:ea typeface="Permanent Marker"/>
                <a:cs typeface="Permanent Marker"/>
                <a:sym typeface="Permanent Marker"/>
              </a:defRPr>
            </a:lvl7pPr>
            <a:lvl8pPr lvl="7" algn="ctr" rtl="0">
              <a:spcBef>
                <a:spcPts val="0"/>
              </a:spcBef>
              <a:spcAft>
                <a:spcPts val="0"/>
              </a:spcAft>
              <a:buSzPts val="2400"/>
              <a:buFont typeface="Permanent Marker"/>
              <a:buNone/>
              <a:defRPr sz="2400">
                <a:latin typeface="Permanent Marker"/>
                <a:ea typeface="Permanent Marker"/>
                <a:cs typeface="Permanent Marker"/>
                <a:sym typeface="Permanent Marker"/>
              </a:defRPr>
            </a:lvl8pPr>
            <a:lvl9pPr lvl="8" algn="ctr" rtl="0">
              <a:spcBef>
                <a:spcPts val="0"/>
              </a:spcBef>
              <a:spcAft>
                <a:spcPts val="0"/>
              </a:spcAft>
              <a:buSzPts val="2400"/>
              <a:buFont typeface="Permanent Marker"/>
              <a:buNone/>
              <a:defRPr sz="2400">
                <a:latin typeface="Permanent Marker"/>
                <a:ea typeface="Permanent Marker"/>
                <a:cs typeface="Permanent Marker"/>
                <a:sym typeface="Permanent Marker"/>
              </a:defRPr>
            </a:lvl9pPr>
          </a:lstStyle>
          <a:p>
            <a:endParaRPr/>
          </a:p>
        </p:txBody>
      </p:sp>
      <p:sp>
        <p:nvSpPr>
          <p:cNvPr id="59" name="Google Shape;59;p4"/>
          <p:cNvSpPr txBox="1">
            <a:spLocks noGrp="1"/>
          </p:cNvSpPr>
          <p:nvPr>
            <p:ph type="subTitle" idx="1"/>
          </p:nvPr>
        </p:nvSpPr>
        <p:spPr>
          <a:xfrm>
            <a:off x="114145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0" name="Google Shape;60;p4"/>
          <p:cNvSpPr txBox="1">
            <a:spLocks noGrp="1"/>
          </p:cNvSpPr>
          <p:nvPr>
            <p:ph type="subTitle" idx="6"/>
          </p:nvPr>
        </p:nvSpPr>
        <p:spPr>
          <a:xfrm>
            <a:off x="293047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1" name="Google Shape;61;p4"/>
          <p:cNvSpPr txBox="1">
            <a:spLocks noGrp="1"/>
          </p:cNvSpPr>
          <p:nvPr>
            <p:ph type="subTitle" idx="7"/>
          </p:nvPr>
        </p:nvSpPr>
        <p:spPr>
          <a:xfrm>
            <a:off x="471950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2" name="Google Shape;62;p4"/>
          <p:cNvSpPr txBox="1">
            <a:spLocks noGrp="1"/>
          </p:cNvSpPr>
          <p:nvPr>
            <p:ph type="subTitle" idx="8"/>
          </p:nvPr>
        </p:nvSpPr>
        <p:spPr>
          <a:xfrm>
            <a:off x="6508575" y="368260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3" name="Google Shape;63;p4"/>
          <p:cNvSpPr txBox="1">
            <a:spLocks noGrp="1"/>
          </p:cNvSpPr>
          <p:nvPr>
            <p:ph type="subTitle" idx="9"/>
          </p:nvPr>
        </p:nvSpPr>
        <p:spPr>
          <a:xfrm>
            <a:off x="471952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64"/>
        <p:cNvGrpSpPr/>
        <p:nvPr/>
      </p:nvGrpSpPr>
      <p:grpSpPr>
        <a:xfrm>
          <a:off x="0" y="0"/>
          <a:ext cx="0" cy="0"/>
          <a:chOff x="0" y="0"/>
          <a:chExt cx="0" cy="0"/>
        </a:xfrm>
      </p:grpSpPr>
      <p:grpSp>
        <p:nvGrpSpPr>
          <p:cNvPr id="65" name="Google Shape;65;p5"/>
          <p:cNvGrpSpPr/>
          <p:nvPr/>
        </p:nvGrpSpPr>
        <p:grpSpPr>
          <a:xfrm>
            <a:off x="-12452" y="310275"/>
            <a:ext cx="9180800" cy="4538300"/>
            <a:chOff x="-12452" y="310275"/>
            <a:chExt cx="9180800" cy="4538300"/>
          </a:xfrm>
        </p:grpSpPr>
        <p:cxnSp>
          <p:nvCxnSpPr>
            <p:cNvPr id="66" name="Google Shape;66;p5"/>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67" name="Google Shape;67;p5"/>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68" name="Google Shape;68;p5"/>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69" name="Google Shape;69;p5"/>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0" name="Google Shape;70;p5"/>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1" name="Google Shape;71;p5"/>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2" name="Google Shape;72;p5"/>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3" name="Google Shape;73;p5"/>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4" name="Google Shape;74;p5"/>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5" name="Google Shape;75;p5"/>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6" name="Google Shape;76;p5"/>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77" name="Google Shape;77;p5"/>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78" name="Google Shape;78;p5"/>
          <p:cNvSpPr txBox="1">
            <a:spLocks noGrp="1"/>
          </p:cNvSpPr>
          <p:nvPr>
            <p:ph type="subTitle" idx="1"/>
          </p:nvPr>
        </p:nvSpPr>
        <p:spPr>
          <a:xfrm>
            <a:off x="939525" y="2054550"/>
            <a:ext cx="2916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79" name="Google Shape;79;p5"/>
          <p:cNvSpPr txBox="1">
            <a:spLocks noGrp="1"/>
          </p:cNvSpPr>
          <p:nvPr>
            <p:ph type="ctrTitle"/>
          </p:nvPr>
        </p:nvSpPr>
        <p:spPr>
          <a:xfrm>
            <a:off x="939525" y="516850"/>
            <a:ext cx="7290300" cy="732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IG_NUMBER_1_1_1">
    <p:spTree>
      <p:nvGrpSpPr>
        <p:cNvPr id="1" name="Shape 80"/>
        <p:cNvGrpSpPr/>
        <p:nvPr/>
      </p:nvGrpSpPr>
      <p:grpSpPr>
        <a:xfrm>
          <a:off x="0" y="0"/>
          <a:ext cx="0" cy="0"/>
          <a:chOff x="0" y="0"/>
          <a:chExt cx="0" cy="0"/>
        </a:xfrm>
      </p:grpSpPr>
      <p:grpSp>
        <p:nvGrpSpPr>
          <p:cNvPr id="81" name="Google Shape;81;p6"/>
          <p:cNvGrpSpPr/>
          <p:nvPr/>
        </p:nvGrpSpPr>
        <p:grpSpPr>
          <a:xfrm>
            <a:off x="-12452" y="310275"/>
            <a:ext cx="9180800" cy="4538300"/>
            <a:chOff x="-12452" y="310275"/>
            <a:chExt cx="9180800" cy="4538300"/>
          </a:xfrm>
        </p:grpSpPr>
        <p:cxnSp>
          <p:nvCxnSpPr>
            <p:cNvPr id="82" name="Google Shape;82;p6"/>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3" name="Google Shape;83;p6"/>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4" name="Google Shape;84;p6"/>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5" name="Google Shape;85;p6"/>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6" name="Google Shape;86;p6"/>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7" name="Google Shape;87;p6"/>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8" name="Google Shape;88;p6"/>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9" name="Google Shape;89;p6"/>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0" name="Google Shape;90;p6"/>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1" name="Google Shape;91;p6"/>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2" name="Google Shape;92;p6"/>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3" name="Google Shape;93;p6"/>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94" name="Google Shape;94;p6"/>
          <p:cNvSpPr txBox="1">
            <a:spLocks noGrp="1"/>
          </p:cNvSpPr>
          <p:nvPr>
            <p:ph type="ctrTitle"/>
          </p:nvPr>
        </p:nvSpPr>
        <p:spPr>
          <a:xfrm>
            <a:off x="2008800" y="3897038"/>
            <a:ext cx="5126400" cy="38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Font typeface="Comfortaa"/>
              <a:buNone/>
              <a:defRPr sz="1100">
                <a:latin typeface="Comfortaa"/>
                <a:ea typeface="Comfortaa"/>
                <a:cs typeface="Comfortaa"/>
                <a:sym typeface="Comfortaa"/>
              </a:defRPr>
            </a:lvl1pPr>
            <a:lvl2pPr lvl="1" rtl="0">
              <a:spcBef>
                <a:spcPts val="0"/>
              </a:spcBef>
              <a:spcAft>
                <a:spcPts val="0"/>
              </a:spcAft>
              <a:buSzPts val="3000"/>
              <a:buFont typeface="Comfortaa"/>
              <a:buNone/>
              <a:defRPr sz="3000">
                <a:latin typeface="Comfortaa"/>
                <a:ea typeface="Comfortaa"/>
                <a:cs typeface="Comfortaa"/>
                <a:sym typeface="Comfortaa"/>
              </a:defRPr>
            </a:lvl2pPr>
            <a:lvl3pPr lvl="2" rtl="0">
              <a:spcBef>
                <a:spcPts val="0"/>
              </a:spcBef>
              <a:spcAft>
                <a:spcPts val="0"/>
              </a:spcAft>
              <a:buSzPts val="3000"/>
              <a:buFont typeface="Comfortaa"/>
              <a:buNone/>
              <a:defRPr sz="3000">
                <a:latin typeface="Comfortaa"/>
                <a:ea typeface="Comfortaa"/>
                <a:cs typeface="Comfortaa"/>
                <a:sym typeface="Comfortaa"/>
              </a:defRPr>
            </a:lvl3pPr>
            <a:lvl4pPr lvl="3" rtl="0">
              <a:spcBef>
                <a:spcPts val="0"/>
              </a:spcBef>
              <a:spcAft>
                <a:spcPts val="0"/>
              </a:spcAft>
              <a:buSzPts val="3000"/>
              <a:buFont typeface="Comfortaa"/>
              <a:buNone/>
              <a:defRPr sz="3000">
                <a:latin typeface="Comfortaa"/>
                <a:ea typeface="Comfortaa"/>
                <a:cs typeface="Comfortaa"/>
                <a:sym typeface="Comfortaa"/>
              </a:defRPr>
            </a:lvl4pPr>
            <a:lvl5pPr lvl="4" rtl="0">
              <a:spcBef>
                <a:spcPts val="0"/>
              </a:spcBef>
              <a:spcAft>
                <a:spcPts val="0"/>
              </a:spcAft>
              <a:buSzPts val="3000"/>
              <a:buFont typeface="Comfortaa"/>
              <a:buNone/>
              <a:defRPr sz="3000">
                <a:latin typeface="Comfortaa"/>
                <a:ea typeface="Comfortaa"/>
                <a:cs typeface="Comfortaa"/>
                <a:sym typeface="Comfortaa"/>
              </a:defRPr>
            </a:lvl5pPr>
            <a:lvl6pPr lvl="5" rtl="0">
              <a:spcBef>
                <a:spcPts val="0"/>
              </a:spcBef>
              <a:spcAft>
                <a:spcPts val="0"/>
              </a:spcAft>
              <a:buSzPts val="3000"/>
              <a:buFont typeface="Comfortaa"/>
              <a:buNone/>
              <a:defRPr sz="3000">
                <a:latin typeface="Comfortaa"/>
                <a:ea typeface="Comfortaa"/>
                <a:cs typeface="Comfortaa"/>
                <a:sym typeface="Comfortaa"/>
              </a:defRPr>
            </a:lvl6pPr>
            <a:lvl7pPr lvl="6" rtl="0">
              <a:spcBef>
                <a:spcPts val="0"/>
              </a:spcBef>
              <a:spcAft>
                <a:spcPts val="0"/>
              </a:spcAft>
              <a:buSzPts val="3000"/>
              <a:buFont typeface="Comfortaa"/>
              <a:buNone/>
              <a:defRPr sz="3000">
                <a:latin typeface="Comfortaa"/>
                <a:ea typeface="Comfortaa"/>
                <a:cs typeface="Comfortaa"/>
                <a:sym typeface="Comfortaa"/>
              </a:defRPr>
            </a:lvl7pPr>
            <a:lvl8pPr lvl="7" rtl="0">
              <a:spcBef>
                <a:spcPts val="0"/>
              </a:spcBef>
              <a:spcAft>
                <a:spcPts val="0"/>
              </a:spcAft>
              <a:buSzPts val="3000"/>
              <a:buFont typeface="Comfortaa"/>
              <a:buNone/>
              <a:defRPr sz="3000">
                <a:latin typeface="Comfortaa"/>
                <a:ea typeface="Comfortaa"/>
                <a:cs typeface="Comfortaa"/>
                <a:sym typeface="Comfortaa"/>
              </a:defRPr>
            </a:lvl8pPr>
            <a:lvl9pPr lvl="8" rtl="0">
              <a:spcBef>
                <a:spcPts val="0"/>
              </a:spcBef>
              <a:spcAft>
                <a:spcPts val="0"/>
              </a:spcAft>
              <a:buSzPts val="3000"/>
              <a:buFont typeface="Comfortaa"/>
              <a:buNone/>
              <a:defRPr sz="3000">
                <a:latin typeface="Comfortaa"/>
                <a:ea typeface="Comfortaa"/>
                <a:cs typeface="Comfortaa"/>
                <a:sym typeface="Comfortaa"/>
              </a:defRPr>
            </a:lvl9pPr>
          </a:lstStyle>
          <a:p>
            <a:endParaRPr/>
          </a:p>
        </p:txBody>
      </p:sp>
      <p:sp>
        <p:nvSpPr>
          <p:cNvPr id="95" name="Google Shape;95;p6"/>
          <p:cNvSpPr txBox="1">
            <a:spLocks noGrp="1"/>
          </p:cNvSpPr>
          <p:nvPr>
            <p:ph type="subTitle" idx="1"/>
          </p:nvPr>
        </p:nvSpPr>
        <p:spPr>
          <a:xfrm>
            <a:off x="1914750" y="1401975"/>
            <a:ext cx="5314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BIG_NUMBER_1_1_2">
    <p:spTree>
      <p:nvGrpSpPr>
        <p:cNvPr id="1" name="Shape 96"/>
        <p:cNvGrpSpPr/>
        <p:nvPr/>
      </p:nvGrpSpPr>
      <p:grpSpPr>
        <a:xfrm>
          <a:off x="0" y="0"/>
          <a:ext cx="0" cy="0"/>
          <a:chOff x="0" y="0"/>
          <a:chExt cx="0" cy="0"/>
        </a:xfrm>
      </p:grpSpPr>
      <p:grpSp>
        <p:nvGrpSpPr>
          <p:cNvPr id="97" name="Google Shape;97;p7"/>
          <p:cNvGrpSpPr/>
          <p:nvPr/>
        </p:nvGrpSpPr>
        <p:grpSpPr>
          <a:xfrm>
            <a:off x="-12452" y="310275"/>
            <a:ext cx="9180800" cy="4538300"/>
            <a:chOff x="-12452" y="310275"/>
            <a:chExt cx="9180800" cy="4538300"/>
          </a:xfrm>
        </p:grpSpPr>
        <p:cxnSp>
          <p:nvCxnSpPr>
            <p:cNvPr id="98" name="Google Shape;98;p7"/>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9" name="Google Shape;99;p7"/>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0" name="Google Shape;100;p7"/>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1" name="Google Shape;101;p7"/>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2" name="Google Shape;102;p7"/>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3" name="Google Shape;103;p7"/>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4" name="Google Shape;104;p7"/>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5" name="Google Shape;105;p7"/>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6" name="Google Shape;106;p7"/>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7" name="Google Shape;107;p7"/>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8" name="Google Shape;108;p7"/>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09" name="Google Shape;109;p7"/>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110" name="Google Shape;110;p7"/>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
        <p:nvSpPr>
          <p:cNvPr id="111" name="Google Shape;111;p7"/>
          <p:cNvSpPr txBox="1">
            <a:spLocks noGrp="1"/>
          </p:cNvSpPr>
          <p:nvPr>
            <p:ph type="subTitle" idx="1"/>
          </p:nvPr>
        </p:nvSpPr>
        <p:spPr>
          <a:xfrm>
            <a:off x="3114000" y="2054550"/>
            <a:ext cx="2916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305"/>
        <p:cNvGrpSpPr/>
        <p:nvPr/>
      </p:nvGrpSpPr>
      <p:grpSpPr>
        <a:xfrm>
          <a:off x="0" y="0"/>
          <a:ext cx="0" cy="0"/>
          <a:chOff x="0" y="0"/>
          <a:chExt cx="0" cy="0"/>
        </a:xfrm>
      </p:grpSpPr>
      <p:grpSp>
        <p:nvGrpSpPr>
          <p:cNvPr id="306" name="Google Shape;306;p19"/>
          <p:cNvGrpSpPr/>
          <p:nvPr/>
        </p:nvGrpSpPr>
        <p:grpSpPr>
          <a:xfrm>
            <a:off x="-12452" y="310275"/>
            <a:ext cx="9180800" cy="4538300"/>
            <a:chOff x="-12452" y="310275"/>
            <a:chExt cx="9180800" cy="4538300"/>
          </a:xfrm>
        </p:grpSpPr>
        <p:cxnSp>
          <p:nvCxnSpPr>
            <p:cNvPr id="307" name="Google Shape;307;p19"/>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8" name="Google Shape;308;p19"/>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9" name="Google Shape;309;p19"/>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0" name="Google Shape;310;p19"/>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1" name="Google Shape;311;p19"/>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2" name="Google Shape;312;p19"/>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3" name="Google Shape;313;p19"/>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4" name="Google Shape;314;p19"/>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5" name="Google Shape;315;p19"/>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6" name="Google Shape;316;p19"/>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7" name="Google Shape;317;p19"/>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8" name="Google Shape;318;p19"/>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BLANK_1_1">
    <p:spTree>
      <p:nvGrpSpPr>
        <p:cNvPr id="1" name="Shape 3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Permanent Marker"/>
              <a:buNone/>
              <a:defRPr sz="2800">
                <a:latin typeface="Permanent Marker"/>
                <a:ea typeface="Permanent Marker"/>
                <a:cs typeface="Permanent Marker"/>
                <a:sym typeface="Permanent Marker"/>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65" r:id="rId6"/>
    <p:sldLayoutId id="214748366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hyperlink" Target="https://www.st.com/content/st_com/en/support/support-home.html" TargetMode="External"/><Relationship Id="rId7" Type="http://schemas.openxmlformats.org/officeDocument/2006/relationships/hyperlink" Target="https://circuitdigest.com/" TargetMode="External"/><Relationship Id="rId2" Type="http://schemas.openxmlformats.org/officeDocument/2006/relationships/hyperlink" Target="https://community.st.com/s/" TargetMode="External"/><Relationship Id="rId1" Type="http://schemas.openxmlformats.org/officeDocument/2006/relationships/slideLayout" Target="../slideLayouts/slideLayout5.xml"/><Relationship Id="rId6" Type="http://schemas.openxmlformats.org/officeDocument/2006/relationships/hyperlink" Target="https://www.arm.com/support" TargetMode="External"/><Relationship Id="rId5" Type="http://schemas.openxmlformats.org/officeDocument/2006/relationships/hyperlink" Target="https://forum.arduino.cc/" TargetMode="External"/><Relationship Id="rId4" Type="http://schemas.openxmlformats.org/officeDocument/2006/relationships/hyperlink" Target="http://www.datasheetcatalog.com/"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7"/>
        <p:cNvGrpSpPr/>
        <p:nvPr/>
      </p:nvGrpSpPr>
      <p:grpSpPr>
        <a:xfrm>
          <a:off x="0" y="0"/>
          <a:ext cx="0" cy="0"/>
          <a:chOff x="0" y="0"/>
          <a:chExt cx="0" cy="0"/>
        </a:xfrm>
      </p:grpSpPr>
      <p:sp>
        <p:nvSpPr>
          <p:cNvPr id="4" name="TextBox 3"/>
          <p:cNvSpPr txBox="1"/>
          <p:nvPr/>
        </p:nvSpPr>
        <p:spPr>
          <a:xfrm>
            <a:off x="904875" y="342900"/>
            <a:ext cx="7200901" cy="738664"/>
          </a:xfrm>
          <a:prstGeom prst="rect">
            <a:avLst/>
          </a:prstGeom>
          <a:noFill/>
        </p:spPr>
        <p:txBody>
          <a:bodyPr wrap="square" rtlCol="0">
            <a:spAutoFit/>
          </a:bodyPr>
          <a:lstStyle/>
          <a:p>
            <a:pPr algn="ctr"/>
            <a:r>
              <a:rPr lang="en-US" sz="2400" dirty="0" smtClean="0">
                <a:latin typeface="Permanent Marker" panose="020B0604020202020204" charset="0"/>
              </a:rPr>
              <a:t>Microcomputer Principles and Applications</a:t>
            </a:r>
          </a:p>
          <a:p>
            <a:pPr algn="ctr"/>
            <a:r>
              <a:rPr lang="en-US" dirty="0" smtClean="0">
                <a:latin typeface="Permanent Marker" panose="020B0604020202020204" charset="0"/>
              </a:rPr>
              <a:t>                                                            08/01/2020</a:t>
            </a:r>
            <a:r>
              <a:rPr lang="en-US" sz="1800" dirty="0" smtClean="0">
                <a:latin typeface="Permanent Marker" panose="020B0604020202020204" charset="0"/>
              </a:rPr>
              <a:t>                                    </a:t>
            </a:r>
            <a:endParaRPr lang="en-US" sz="1800" dirty="0">
              <a:latin typeface="Permanent Marker" panose="020B0604020202020204" charset="0"/>
            </a:endParaRPr>
          </a:p>
        </p:txBody>
      </p:sp>
      <p:sp>
        <p:nvSpPr>
          <p:cNvPr id="6" name="TextBox 5"/>
          <p:cNvSpPr txBox="1"/>
          <p:nvPr/>
        </p:nvSpPr>
        <p:spPr>
          <a:xfrm>
            <a:off x="1238250" y="1200150"/>
            <a:ext cx="6534150" cy="461665"/>
          </a:xfrm>
          <a:prstGeom prst="rect">
            <a:avLst/>
          </a:prstGeom>
          <a:noFill/>
        </p:spPr>
        <p:txBody>
          <a:bodyPr wrap="square" rtlCol="0">
            <a:spAutoFit/>
          </a:bodyPr>
          <a:lstStyle/>
          <a:p>
            <a:pPr algn="ctr"/>
            <a:r>
              <a:rPr lang="en-US" sz="2400" smtClean="0">
                <a:latin typeface="Permanent Marker" panose="020B0604020202020204" charset="0"/>
              </a:rPr>
              <a:t>Final Project Report</a:t>
            </a:r>
            <a:endParaRPr lang="en-US" sz="2400">
              <a:latin typeface="Permanent Marker" panose="020B0604020202020204" charset="0"/>
            </a:endParaRPr>
          </a:p>
        </p:txBody>
      </p:sp>
      <p:sp>
        <p:nvSpPr>
          <p:cNvPr id="7" name="TextBox 6"/>
          <p:cNvSpPr txBox="1"/>
          <p:nvPr/>
        </p:nvSpPr>
        <p:spPr>
          <a:xfrm>
            <a:off x="2638424" y="2037022"/>
            <a:ext cx="3733800" cy="872355"/>
          </a:xfrm>
          <a:prstGeom prst="rect">
            <a:avLst/>
          </a:prstGeom>
          <a:noFill/>
        </p:spPr>
        <p:txBody>
          <a:bodyPr wrap="square" rtlCol="0">
            <a:spAutoFit/>
          </a:bodyPr>
          <a:lstStyle/>
          <a:p>
            <a:pPr algn="ctr">
              <a:lnSpc>
                <a:spcPct val="150000"/>
              </a:lnSpc>
            </a:pPr>
            <a:r>
              <a:rPr lang="zh-TW" altLang="en-US" sz="1800" b="1"/>
              <a:t>林修</a:t>
            </a:r>
            <a:r>
              <a:rPr lang="zh-TW" altLang="en-US" sz="1800" b="1" smtClean="0"/>
              <a:t>維</a:t>
            </a:r>
            <a:r>
              <a:rPr lang="en-US" altLang="zh-TW" sz="1800" b="1"/>
              <a:t> </a:t>
            </a:r>
            <a:r>
              <a:rPr lang="en-US" altLang="zh-TW" sz="1800" b="1" smtClean="0"/>
              <a:t>– B10702113</a:t>
            </a:r>
          </a:p>
          <a:p>
            <a:pPr algn="ctr">
              <a:lnSpc>
                <a:spcPct val="150000"/>
              </a:lnSpc>
            </a:pPr>
            <a:r>
              <a:rPr lang="zh-TW" altLang="en-US" sz="1800" b="1" smtClean="0"/>
              <a:t>羅</a:t>
            </a:r>
            <a:r>
              <a:rPr lang="zh-TW" altLang="en-US" sz="1800" b="1"/>
              <a:t>偉</a:t>
            </a:r>
            <a:r>
              <a:rPr lang="zh-TW" altLang="en-US" sz="1800" b="1" smtClean="0"/>
              <a:t>明 </a:t>
            </a:r>
            <a:r>
              <a:rPr lang="en-US" altLang="zh-TW" sz="1800" b="1" smtClean="0"/>
              <a:t>– B10702109</a:t>
            </a:r>
            <a:endParaRPr lang="en-US" sz="1800" b="1"/>
          </a:p>
        </p:txBody>
      </p:sp>
      <p:sp>
        <p:nvSpPr>
          <p:cNvPr id="8" name="TextBox 7"/>
          <p:cNvSpPr txBox="1"/>
          <p:nvPr/>
        </p:nvSpPr>
        <p:spPr>
          <a:xfrm>
            <a:off x="1600986" y="3352800"/>
            <a:ext cx="5808677" cy="1015663"/>
          </a:xfrm>
          <a:prstGeom prst="rect">
            <a:avLst/>
          </a:prstGeom>
          <a:noFill/>
        </p:spPr>
        <p:txBody>
          <a:bodyPr wrap="square" rtlCol="0">
            <a:spAutoFit/>
          </a:bodyPr>
          <a:lstStyle/>
          <a:p>
            <a:pPr algn="ctr">
              <a:lnSpc>
                <a:spcPct val="150000"/>
              </a:lnSpc>
            </a:pPr>
            <a:r>
              <a:rPr lang="en-US" sz="2000" b="1" smtClean="0">
                <a:latin typeface="Comfortaa" panose="020B0604020202020204" charset="0"/>
              </a:rPr>
              <a:t>Project Title : Building Pudding Protector using ARM Cortex and C language . </a:t>
            </a:r>
            <a:endParaRPr lang="en-US" sz="2000" b="1">
              <a:latin typeface="Comfortaa" panose="020B0604020202020204" charset="0"/>
            </a:endParaRPr>
          </a:p>
        </p:txBody>
      </p:sp>
      <p:grpSp>
        <p:nvGrpSpPr>
          <p:cNvPr id="270" name="Google Shape;356;p23"/>
          <p:cNvGrpSpPr/>
          <p:nvPr/>
        </p:nvGrpSpPr>
        <p:grpSpPr>
          <a:xfrm>
            <a:off x="305665" y="224314"/>
            <a:ext cx="800177" cy="752193"/>
            <a:chOff x="734290" y="251983"/>
            <a:chExt cx="800177" cy="752193"/>
          </a:xfrm>
        </p:grpSpPr>
        <p:sp>
          <p:nvSpPr>
            <p:cNvPr id="271" name="Google Shape;357;p23"/>
            <p:cNvSpPr/>
            <p:nvPr/>
          </p:nvSpPr>
          <p:spPr>
            <a:xfrm>
              <a:off x="864310" y="336336"/>
              <a:ext cx="515085" cy="529745"/>
            </a:xfrm>
            <a:custGeom>
              <a:avLst/>
              <a:gdLst/>
              <a:ahLst/>
              <a:cxnLst/>
              <a:rect l="l" t="t" r="r" b="b"/>
              <a:pathLst>
                <a:path w="15565" h="16008" extrusionOk="0">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58;p23"/>
            <p:cNvSpPr/>
            <p:nvPr/>
          </p:nvSpPr>
          <p:spPr>
            <a:xfrm>
              <a:off x="734290" y="251983"/>
              <a:ext cx="800177" cy="752193"/>
            </a:xfrm>
            <a:custGeom>
              <a:avLst/>
              <a:gdLst/>
              <a:ahLst/>
              <a:cxnLst/>
              <a:rect l="l" t="t" r="r" b="b"/>
              <a:pathLst>
                <a:path w="24180" h="22730" extrusionOk="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336;p23"/>
          <p:cNvGrpSpPr/>
          <p:nvPr/>
        </p:nvGrpSpPr>
        <p:grpSpPr>
          <a:xfrm>
            <a:off x="8128482" y="342900"/>
            <a:ext cx="892968" cy="986057"/>
            <a:chOff x="7281641" y="1136546"/>
            <a:chExt cx="892968" cy="986057"/>
          </a:xfrm>
        </p:grpSpPr>
        <p:sp>
          <p:nvSpPr>
            <p:cNvPr id="274" name="Google Shape;337;p23"/>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38;p23"/>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39;p23"/>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40;p23"/>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413;p23"/>
          <p:cNvGrpSpPr/>
          <p:nvPr/>
        </p:nvGrpSpPr>
        <p:grpSpPr>
          <a:xfrm>
            <a:off x="1117709" y="1195090"/>
            <a:ext cx="693917" cy="709106"/>
            <a:chOff x="1214230" y="1280862"/>
            <a:chExt cx="693917" cy="709106"/>
          </a:xfrm>
        </p:grpSpPr>
        <p:sp>
          <p:nvSpPr>
            <p:cNvPr id="294" name="Google Shape;414;p23"/>
            <p:cNvSpPr/>
            <p:nvPr/>
          </p:nvSpPr>
          <p:spPr>
            <a:xfrm>
              <a:off x="1265424" y="1280862"/>
              <a:ext cx="642723" cy="709106"/>
            </a:xfrm>
            <a:custGeom>
              <a:avLst/>
              <a:gdLst/>
              <a:ahLst/>
              <a:cxnLst/>
              <a:rect l="l" t="t" r="r" b="b"/>
              <a:pathLst>
                <a:path w="19422" h="21428" extrusionOk="0">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15;p23"/>
            <p:cNvSpPr/>
            <p:nvPr/>
          </p:nvSpPr>
          <p:spPr>
            <a:xfrm>
              <a:off x="1216414" y="1365116"/>
              <a:ext cx="83195" cy="91600"/>
            </a:xfrm>
            <a:custGeom>
              <a:avLst/>
              <a:gdLst/>
              <a:ahLst/>
              <a:cxnLst/>
              <a:rect l="l" t="t" r="r" b="b"/>
              <a:pathLst>
                <a:path w="2514" h="2768" extrusionOk="0">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16;p23"/>
            <p:cNvSpPr/>
            <p:nvPr/>
          </p:nvSpPr>
          <p:spPr>
            <a:xfrm>
              <a:off x="1214230" y="1326463"/>
              <a:ext cx="63538" cy="48745"/>
            </a:xfrm>
            <a:custGeom>
              <a:avLst/>
              <a:gdLst/>
              <a:ahLst/>
              <a:cxnLst/>
              <a:rect l="l" t="t" r="r" b="b"/>
              <a:pathLst>
                <a:path w="1920" h="1473" extrusionOk="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369;p23"/>
          <p:cNvGrpSpPr/>
          <p:nvPr/>
        </p:nvGrpSpPr>
        <p:grpSpPr>
          <a:xfrm>
            <a:off x="540390" y="2308957"/>
            <a:ext cx="820760" cy="899951"/>
            <a:chOff x="4554058" y="287028"/>
            <a:chExt cx="820760" cy="899951"/>
          </a:xfrm>
        </p:grpSpPr>
        <p:grpSp>
          <p:nvGrpSpPr>
            <p:cNvPr id="298" name="Google Shape;370;p23"/>
            <p:cNvGrpSpPr/>
            <p:nvPr/>
          </p:nvGrpSpPr>
          <p:grpSpPr>
            <a:xfrm>
              <a:off x="4554058" y="287028"/>
              <a:ext cx="820760" cy="807258"/>
              <a:chOff x="4554058" y="287028"/>
              <a:chExt cx="820760" cy="807258"/>
            </a:xfrm>
          </p:grpSpPr>
          <p:sp>
            <p:nvSpPr>
              <p:cNvPr id="302" name="Google Shape;371;p23"/>
              <p:cNvSpPr/>
              <p:nvPr/>
            </p:nvSpPr>
            <p:spPr>
              <a:xfrm>
                <a:off x="4642315" y="348977"/>
                <a:ext cx="463924" cy="360179"/>
              </a:xfrm>
              <a:custGeom>
                <a:avLst/>
                <a:gdLst/>
                <a:ahLst/>
                <a:cxnLst/>
                <a:rect l="l" t="t" r="r" b="b"/>
                <a:pathLst>
                  <a:path w="14019" h="10884" extrusionOk="0">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72;p23"/>
              <p:cNvSpPr/>
              <p:nvPr/>
            </p:nvSpPr>
            <p:spPr>
              <a:xfrm>
                <a:off x="4554058" y="287028"/>
                <a:ext cx="820760" cy="807258"/>
              </a:xfrm>
              <a:custGeom>
                <a:avLst/>
                <a:gdLst/>
                <a:ahLst/>
                <a:cxnLst/>
                <a:rect l="l" t="t" r="r" b="b"/>
                <a:pathLst>
                  <a:path w="24802" h="24394" extrusionOk="0">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373;p23"/>
            <p:cNvGrpSpPr/>
            <p:nvPr/>
          </p:nvGrpSpPr>
          <p:grpSpPr>
            <a:xfrm>
              <a:off x="5063947" y="1041305"/>
              <a:ext cx="89912" cy="145673"/>
              <a:chOff x="5063947" y="1041305"/>
              <a:chExt cx="89912" cy="145673"/>
            </a:xfrm>
          </p:grpSpPr>
          <p:sp>
            <p:nvSpPr>
              <p:cNvPr id="300" name="Google Shape;374;p23"/>
              <p:cNvSpPr/>
              <p:nvPr/>
            </p:nvSpPr>
            <p:spPr>
              <a:xfrm>
                <a:off x="5063947" y="1041305"/>
                <a:ext cx="81110" cy="80481"/>
              </a:xfrm>
              <a:custGeom>
                <a:avLst/>
                <a:gdLst/>
                <a:ahLst/>
                <a:cxnLst/>
                <a:rect l="l" t="t" r="r" b="b"/>
                <a:pathLst>
                  <a:path w="2451" h="2432" extrusionOk="0">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75;p23"/>
              <p:cNvSpPr/>
              <p:nvPr/>
            </p:nvSpPr>
            <p:spPr>
              <a:xfrm>
                <a:off x="5073643" y="1111958"/>
                <a:ext cx="80216" cy="75021"/>
              </a:xfrm>
              <a:custGeom>
                <a:avLst/>
                <a:gdLst/>
                <a:ahLst/>
                <a:cxnLst/>
                <a:rect l="l" t="t" r="r" b="b"/>
                <a:pathLst>
                  <a:path w="2424" h="2267" extrusionOk="0">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 name="Google Shape;543;p23"/>
          <p:cNvGrpSpPr/>
          <p:nvPr/>
        </p:nvGrpSpPr>
        <p:grpSpPr>
          <a:xfrm>
            <a:off x="8034929" y="2683353"/>
            <a:ext cx="540037" cy="623992"/>
            <a:chOff x="7346204" y="3514142"/>
            <a:chExt cx="540037" cy="623992"/>
          </a:xfrm>
        </p:grpSpPr>
        <p:sp>
          <p:nvSpPr>
            <p:cNvPr id="312" name="Google Shape;544;p23"/>
            <p:cNvSpPr/>
            <p:nvPr/>
          </p:nvSpPr>
          <p:spPr>
            <a:xfrm>
              <a:off x="7346204" y="3514142"/>
              <a:ext cx="469152" cy="577729"/>
            </a:xfrm>
            <a:custGeom>
              <a:avLst/>
              <a:gdLst/>
              <a:ahLst/>
              <a:cxnLst/>
              <a:rect l="l" t="t" r="r" b="b"/>
              <a:pathLst>
                <a:path w="14177" h="17458" extrusionOk="0">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545;p23"/>
            <p:cNvSpPr/>
            <p:nvPr/>
          </p:nvSpPr>
          <p:spPr>
            <a:xfrm>
              <a:off x="7755062" y="4055370"/>
              <a:ext cx="79157" cy="80117"/>
            </a:xfrm>
            <a:custGeom>
              <a:avLst/>
              <a:gdLst/>
              <a:ahLst/>
              <a:cxnLst/>
              <a:rect l="l" t="t" r="r" b="b"/>
              <a:pathLst>
                <a:path w="2392" h="2421" extrusionOk="0">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546;p23"/>
            <p:cNvSpPr/>
            <p:nvPr/>
          </p:nvSpPr>
          <p:spPr>
            <a:xfrm>
              <a:off x="7839084" y="4060731"/>
              <a:ext cx="47157" cy="77403"/>
            </a:xfrm>
            <a:custGeom>
              <a:avLst/>
              <a:gdLst/>
              <a:ahLst/>
              <a:cxnLst/>
              <a:rect l="l" t="t" r="r" b="b"/>
              <a:pathLst>
                <a:path w="1425" h="2339" extrusionOk="0">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62;p23"/>
          <p:cNvGrpSpPr/>
          <p:nvPr/>
        </p:nvGrpSpPr>
        <p:grpSpPr>
          <a:xfrm>
            <a:off x="7113893" y="3921375"/>
            <a:ext cx="1088181" cy="608604"/>
            <a:chOff x="3168309" y="474596"/>
            <a:chExt cx="1088181" cy="608604"/>
          </a:xfrm>
        </p:grpSpPr>
        <p:grpSp>
          <p:nvGrpSpPr>
            <p:cNvPr id="316" name="Google Shape;363;p23"/>
            <p:cNvGrpSpPr/>
            <p:nvPr/>
          </p:nvGrpSpPr>
          <p:grpSpPr>
            <a:xfrm>
              <a:off x="3168309" y="517749"/>
              <a:ext cx="1084309" cy="565452"/>
              <a:chOff x="3168309" y="517749"/>
              <a:chExt cx="1084309" cy="565452"/>
            </a:xfrm>
          </p:grpSpPr>
          <p:sp>
            <p:nvSpPr>
              <p:cNvPr id="320" name="Google Shape;364;p23"/>
              <p:cNvSpPr/>
              <p:nvPr/>
            </p:nvSpPr>
            <p:spPr>
              <a:xfrm>
                <a:off x="3179726" y="531913"/>
                <a:ext cx="1066571" cy="534378"/>
              </a:xfrm>
              <a:custGeom>
                <a:avLst/>
                <a:gdLst/>
                <a:ahLst/>
                <a:cxnLst/>
                <a:rect l="l" t="t" r="r" b="b"/>
                <a:pathLst>
                  <a:path w="32230" h="16148" extrusionOk="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65;p23"/>
              <p:cNvSpPr/>
              <p:nvPr/>
            </p:nvSpPr>
            <p:spPr>
              <a:xfrm>
                <a:off x="3168309" y="517749"/>
                <a:ext cx="1084309" cy="565452"/>
              </a:xfrm>
              <a:custGeom>
                <a:avLst/>
                <a:gdLst/>
                <a:ahLst/>
                <a:cxnLst/>
                <a:rect l="l" t="t" r="r" b="b"/>
                <a:pathLst>
                  <a:path w="32766" h="17087" extrusionOk="0">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66;p23"/>
            <p:cNvGrpSpPr/>
            <p:nvPr/>
          </p:nvGrpSpPr>
          <p:grpSpPr>
            <a:xfrm>
              <a:off x="4114622" y="474596"/>
              <a:ext cx="141868" cy="100403"/>
              <a:chOff x="4114622" y="474596"/>
              <a:chExt cx="141868" cy="100403"/>
            </a:xfrm>
          </p:grpSpPr>
          <p:sp>
            <p:nvSpPr>
              <p:cNvPr id="318" name="Google Shape;367;p23"/>
              <p:cNvSpPr/>
              <p:nvPr/>
            </p:nvSpPr>
            <p:spPr>
              <a:xfrm>
                <a:off x="4114622" y="474596"/>
                <a:ext cx="70851" cy="90839"/>
              </a:xfrm>
              <a:custGeom>
                <a:avLst/>
                <a:gdLst/>
                <a:ahLst/>
                <a:cxnLst/>
                <a:rect l="l" t="t" r="r" b="b"/>
                <a:pathLst>
                  <a:path w="2141" h="2745" extrusionOk="0">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68;p23"/>
              <p:cNvSpPr/>
              <p:nvPr/>
            </p:nvSpPr>
            <p:spPr>
              <a:xfrm>
                <a:off x="4199339" y="480752"/>
                <a:ext cx="57151" cy="94247"/>
              </a:xfrm>
              <a:custGeom>
                <a:avLst/>
                <a:gdLst/>
                <a:ahLst/>
                <a:cxnLst/>
                <a:rect l="l" t="t" r="r" b="b"/>
                <a:pathLst>
                  <a:path w="1727" h="2848" extrusionOk="0">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 name="Google Shape;330;p23"/>
          <p:cNvGrpSpPr/>
          <p:nvPr/>
        </p:nvGrpSpPr>
        <p:grpSpPr>
          <a:xfrm>
            <a:off x="1039313" y="3979719"/>
            <a:ext cx="772313" cy="497910"/>
            <a:chOff x="-75881" y="2283499"/>
            <a:chExt cx="772313" cy="497910"/>
          </a:xfrm>
        </p:grpSpPr>
        <p:sp>
          <p:nvSpPr>
            <p:cNvPr id="323" name="Google Shape;331;p23"/>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32;p23"/>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47;p23"/>
          <p:cNvGrpSpPr/>
          <p:nvPr/>
        </p:nvGrpSpPr>
        <p:grpSpPr>
          <a:xfrm>
            <a:off x="6815928" y="1462253"/>
            <a:ext cx="1375953" cy="924075"/>
            <a:chOff x="7485292" y="4430739"/>
            <a:chExt cx="1375953" cy="924075"/>
          </a:xfrm>
        </p:grpSpPr>
        <p:sp>
          <p:nvSpPr>
            <p:cNvPr id="590" name="Google Shape;548;p23"/>
            <p:cNvSpPr/>
            <p:nvPr/>
          </p:nvSpPr>
          <p:spPr>
            <a:xfrm>
              <a:off x="7485292" y="4430739"/>
              <a:ext cx="1375953" cy="924075"/>
            </a:xfrm>
            <a:custGeom>
              <a:avLst/>
              <a:gdLst/>
              <a:ahLst/>
              <a:cxnLst/>
              <a:rect l="l" t="t" r="r" b="b"/>
              <a:pathLst>
                <a:path w="41579" h="27924" extrusionOk="0">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49;p23"/>
            <p:cNvSpPr/>
            <p:nvPr/>
          </p:nvSpPr>
          <p:spPr>
            <a:xfrm>
              <a:off x="8408507" y="4803526"/>
              <a:ext cx="134587" cy="42888"/>
            </a:xfrm>
            <a:custGeom>
              <a:avLst/>
              <a:gdLst/>
              <a:ahLst/>
              <a:cxnLst/>
              <a:rect l="l" t="t" r="r" b="b"/>
              <a:pathLst>
                <a:path w="4067" h="1296" extrusionOk="0">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50;p23"/>
            <p:cNvSpPr/>
            <p:nvPr/>
          </p:nvSpPr>
          <p:spPr>
            <a:xfrm>
              <a:off x="8480218" y="4767819"/>
              <a:ext cx="105400" cy="27963"/>
            </a:xfrm>
            <a:custGeom>
              <a:avLst/>
              <a:gdLst/>
              <a:ahLst/>
              <a:cxnLst/>
              <a:rect l="l" t="t" r="r" b="b"/>
              <a:pathLst>
                <a:path w="3185" h="845" extrusionOk="0">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825" y="342900"/>
            <a:ext cx="2000250" cy="307777"/>
          </a:xfrm>
          <a:prstGeom prst="rect">
            <a:avLst/>
          </a:prstGeom>
          <a:noFill/>
        </p:spPr>
        <p:txBody>
          <a:bodyPr wrap="square" rtlCol="0">
            <a:spAutoFit/>
          </a:bodyPr>
          <a:lstStyle/>
          <a:p>
            <a:r>
              <a:rPr lang="en-US" smtClean="0">
                <a:latin typeface="Comfortaa" panose="020B0604020202020204" charset="0"/>
              </a:rPr>
              <a:t>@ Speaker module</a:t>
            </a:r>
            <a:endParaRPr lang="en-US">
              <a:latin typeface="Comfortaa" panose="020B0604020202020204" charset="0"/>
            </a:endParaRPr>
          </a:p>
        </p:txBody>
      </p:sp>
      <p:pic>
        <p:nvPicPr>
          <p:cNvPr id="6146" name="Picture 2" descr="Kết quả hình ảnh cho isd1820 schematic"/>
          <p:cNvPicPr>
            <a:picLocks noChangeAspect="1" noChangeArrowheads="1"/>
          </p:cNvPicPr>
          <p:nvPr/>
        </p:nvPicPr>
        <p:blipFill rotWithShape="1">
          <a:blip r:embed="rId2">
            <a:extLst>
              <a:ext uri="{28A0092B-C50C-407E-A947-70E740481C1C}">
                <a14:useLocalDpi xmlns:a14="http://schemas.microsoft.com/office/drawing/2010/main" val="0"/>
              </a:ext>
            </a:extLst>
          </a:blip>
          <a:srcRect l="2301" r="13152" b="26009"/>
          <a:stretch/>
        </p:blipFill>
        <p:spPr bwMode="auto">
          <a:xfrm>
            <a:off x="601124" y="716082"/>
            <a:ext cx="3733193" cy="190721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scontent.ftpe2-1.fna.fbcdn.net/v/t1.15752-9/s2048x2048/81459727_603432883805000_7995809322107928576_n.jpg?_nc_cat=103&amp;_nc_ohc=5B9DUO4FBEcAQlHO_7ekTmt9iulajA68IvkWrdaZH_iG2wc8geqYzvA8Q&amp;_nc_ht=scontent.ftpe2-1.fna&amp;oh=bdfa73393f21a9b0bfcace9724b90f13&amp;oe=5E92FC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503" y="716083"/>
            <a:ext cx="3426460" cy="1907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3825" y="2849880"/>
            <a:ext cx="1826895" cy="307777"/>
          </a:xfrm>
          <a:prstGeom prst="rect">
            <a:avLst/>
          </a:prstGeom>
          <a:noFill/>
        </p:spPr>
        <p:txBody>
          <a:bodyPr wrap="square" rtlCol="0">
            <a:spAutoFit/>
          </a:bodyPr>
          <a:lstStyle/>
          <a:p>
            <a:r>
              <a:rPr lang="en-US" smtClean="0">
                <a:latin typeface="Comfortaa" panose="020B0604020202020204" charset="0"/>
              </a:rPr>
              <a:t>@ Weight Sensor</a:t>
            </a:r>
            <a:endParaRPr lang="en-US">
              <a:latin typeface="Comfortaa" panose="020B0604020202020204" charset="0"/>
            </a:endParaRPr>
          </a:p>
        </p:txBody>
      </p:sp>
      <p:pic>
        <p:nvPicPr>
          <p:cNvPr id="6152" name="Picture 8" descr="Kết quả hình ảnh cho loadcell and hx7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184" y="3256494"/>
            <a:ext cx="3267075" cy="17193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scontent.ftpe2-2.fna.fbcdn.net/v/t1.15752-9/s2048x2048/81906350_593498004713342_6447777854498275328_n.jpg?_nc_cat=108&amp;_nc_ohc=DQrPC8nvbTEAQnETInjCssr-Al97eDbnfuRWT7Q0gJB4-B8kcP9--G7dg&amp;_nc_ht=scontent.ftpe2-2.fna&amp;oh=a57d88e6f4f292f0ab4f95d224399770&amp;oe=5E9DA6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4503" y="3003768"/>
            <a:ext cx="3426460" cy="197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24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par>
                                <p:cTn id="11" presetID="10" presetClass="entr" presetSubtype="0" fill="hold" nodeType="withEffect">
                                  <p:stCondLst>
                                    <p:cond delay="0"/>
                                  </p:stCondLst>
                                  <p:childTnLst>
                                    <p:set>
                                      <p:cBhvr>
                                        <p:cTn id="12" dur="1" fill="hold">
                                          <p:stCondLst>
                                            <p:cond delay="0"/>
                                          </p:stCondLst>
                                        </p:cTn>
                                        <p:tgtEl>
                                          <p:spTgt spid="6154"/>
                                        </p:tgtEl>
                                        <p:attrNameLst>
                                          <p:attrName>style.visibility</p:attrName>
                                        </p:attrNameLst>
                                      </p:cBhvr>
                                      <p:to>
                                        <p:strVal val="visible"/>
                                      </p:to>
                                    </p:set>
                                    <p:animEffect transition="in" filter="fade">
                                      <p:cBhvr>
                                        <p:cTn id="13" dur="5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 y="342900"/>
            <a:ext cx="1981200" cy="307777"/>
          </a:xfrm>
          <a:prstGeom prst="rect">
            <a:avLst/>
          </a:prstGeom>
          <a:noFill/>
        </p:spPr>
        <p:txBody>
          <a:bodyPr wrap="square" rtlCol="0">
            <a:spAutoFit/>
          </a:bodyPr>
          <a:lstStyle/>
          <a:p>
            <a:r>
              <a:rPr lang="en-US" smtClean="0">
                <a:latin typeface="Comfortaa" panose="020B0604020202020204" charset="0"/>
              </a:rPr>
              <a:t>@ Exterior Design</a:t>
            </a:r>
            <a:endParaRPr lang="en-US">
              <a:latin typeface="Comfortaa" panose="020B0604020202020204" charset="0"/>
            </a:endParaRPr>
          </a:p>
        </p:txBody>
      </p:sp>
      <p:pic>
        <p:nvPicPr>
          <p:cNvPr id="7170" name="Picture 2" descr="https://scontent.ftpe2-1.fna.fbcdn.net/v/t1.15752-9/82603256_528317464694546_4205644947044433920_n.jpg?_nc_cat=105&amp;_nc_ohc=Mvn8LS3Ub7cAQnk26JqS-G6gthraXAYBkpx8HcJoXN1AThKEfMzVMtTqA&amp;_nc_ht=scontent.ftpe2-1.fna&amp;oh=424eda480ccd2771fcb22e58e0f5714a&amp;oe=5EB3F45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55" y="933205"/>
            <a:ext cx="3031200" cy="3540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32960" y="373380"/>
            <a:ext cx="1219200" cy="307777"/>
          </a:xfrm>
          <a:prstGeom prst="rect">
            <a:avLst/>
          </a:prstGeom>
          <a:noFill/>
        </p:spPr>
        <p:txBody>
          <a:bodyPr wrap="square" rtlCol="0">
            <a:spAutoFit/>
          </a:bodyPr>
          <a:lstStyle/>
          <a:p>
            <a:r>
              <a:rPr lang="en-US" smtClean="0">
                <a:latin typeface="Comfortaa" panose="020B0604020202020204" charset="0"/>
              </a:rPr>
              <a:t>@ Overall</a:t>
            </a:r>
            <a:endParaRPr lang="en-US">
              <a:latin typeface="Comfortaa" panose="020B0604020202020204" charset="0"/>
            </a:endParaRPr>
          </a:p>
        </p:txBody>
      </p:sp>
      <p:pic>
        <p:nvPicPr>
          <p:cNvPr id="7172" name="Picture 4" descr="https://scontent.ftpe2-1.fna.fbcdn.net/v/t1.15752-9/81642732_2509847725923883_8152023664984850432_n.jpg?_nc_cat=100&amp;_nc_ohc=lbf08xp8l2wAQmJrNkXiHkOd256VU-0IpnMssxTjNTVKmcIjh_r6Ed6TQ&amp;_nc_ht=scontent.ftpe2-1.fna&amp;oh=5d619a6ac0328530bb0a07211002a410&amp;oe=5E9C65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575" y="933500"/>
            <a:ext cx="3032760" cy="35397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1230;p40"/>
          <p:cNvGrpSpPr/>
          <p:nvPr/>
        </p:nvGrpSpPr>
        <p:grpSpPr>
          <a:xfrm>
            <a:off x="8395631" y="4211296"/>
            <a:ext cx="538525" cy="523875"/>
            <a:chOff x="3983750" y="3933325"/>
            <a:chExt cx="538525" cy="523875"/>
          </a:xfrm>
        </p:grpSpPr>
        <p:sp>
          <p:nvSpPr>
            <p:cNvPr id="9" name="Google Shape;1231;p40"/>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232;p40"/>
            <p:cNvGrpSpPr/>
            <p:nvPr/>
          </p:nvGrpSpPr>
          <p:grpSpPr>
            <a:xfrm>
              <a:off x="4085150" y="4052725"/>
              <a:ext cx="320200" cy="301350"/>
              <a:chOff x="4085150" y="4052725"/>
              <a:chExt cx="320200" cy="301350"/>
            </a:xfrm>
          </p:grpSpPr>
          <p:sp>
            <p:nvSpPr>
              <p:cNvPr id="11" name="Google Shape;1233;p40"/>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4;p40"/>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3165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172"/>
                                        </p:tgtEl>
                                        <p:attrNameLst>
                                          <p:attrName>style.visibility</p:attrName>
                                        </p:attrNameLst>
                                      </p:cBhvr>
                                      <p:to>
                                        <p:strVal val="visible"/>
                                      </p:to>
                                    </p:set>
                                    <p:animEffect transition="in" filter="fade">
                                      <p:cBhvr>
                                        <p:cTn id="10" dur="500"/>
                                        <p:tgtEl>
                                          <p:spTgt spid="717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39" y="358140"/>
            <a:ext cx="3989353" cy="307777"/>
          </a:xfrm>
          <a:prstGeom prst="rect">
            <a:avLst/>
          </a:prstGeom>
          <a:noFill/>
        </p:spPr>
        <p:txBody>
          <a:bodyPr wrap="square" rtlCol="0">
            <a:spAutoFit/>
          </a:bodyPr>
          <a:lstStyle/>
          <a:p>
            <a:r>
              <a:rPr lang="en-US" dirty="0" smtClean="0">
                <a:latin typeface="Comfortaa" panose="020B0604020202020204" charset="0"/>
              </a:rPr>
              <a:t>@ Programming (test code)</a:t>
            </a:r>
            <a:endParaRPr lang="en-US" dirty="0">
              <a:latin typeface="Comfortaa" panose="020B0604020202020204" charset="0"/>
            </a:endParaRPr>
          </a:p>
        </p:txBody>
      </p:sp>
      <p:sp>
        <p:nvSpPr>
          <p:cNvPr id="5" name="TextBox 4"/>
          <p:cNvSpPr txBox="1"/>
          <p:nvPr/>
        </p:nvSpPr>
        <p:spPr>
          <a:xfrm>
            <a:off x="91440" y="725784"/>
            <a:ext cx="1760220" cy="523220"/>
          </a:xfrm>
          <a:prstGeom prst="rect">
            <a:avLst/>
          </a:prstGeom>
          <a:noFill/>
        </p:spPr>
        <p:txBody>
          <a:bodyPr wrap="square" rtlCol="0">
            <a:spAutoFit/>
          </a:bodyPr>
          <a:lstStyle/>
          <a:p>
            <a:r>
              <a:rPr lang="en-US" dirty="0" smtClean="0">
                <a:latin typeface="Comfortaa" panose="020B0604020202020204" charset="0"/>
              </a:rPr>
              <a:t>1 . Monitor</a:t>
            </a:r>
            <a:endParaRPr lang="en-US" dirty="0">
              <a:latin typeface="Comfortaa" panose="020B0604020202020204" charset="0"/>
            </a:endParaRPr>
          </a:p>
          <a:p>
            <a:endParaRPr lang="en-US" dirty="0" smtClean="0">
              <a:latin typeface="Comfortaa" panose="020B0604020202020204" charset="0"/>
            </a:endParaRPr>
          </a:p>
        </p:txBody>
      </p:sp>
      <p:pic>
        <p:nvPicPr>
          <p:cNvPr id="3" name="圖片 2"/>
          <p:cNvPicPr>
            <a:picLocks noChangeAspect="1"/>
          </p:cNvPicPr>
          <p:nvPr/>
        </p:nvPicPr>
        <p:blipFill rotWithShape="1">
          <a:blip r:embed="rId2"/>
          <a:srcRect l="17788" t="31281" r="61688" b="30204"/>
          <a:stretch/>
        </p:blipFill>
        <p:spPr>
          <a:xfrm>
            <a:off x="0" y="987394"/>
            <a:ext cx="3589019" cy="3788409"/>
          </a:xfrm>
          <a:prstGeom prst="rect">
            <a:avLst/>
          </a:prstGeom>
        </p:spPr>
      </p:pic>
    </p:spTree>
    <p:extLst>
      <p:ext uri="{BB962C8B-B14F-4D97-AF65-F5344CB8AC3E}">
        <p14:creationId xmlns:p14="http://schemas.microsoft.com/office/powerpoint/2010/main" val="96269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0" y="322270"/>
            <a:ext cx="1320840" cy="399090"/>
          </a:xfrm>
        </p:spPr>
        <p:txBody>
          <a:bodyPr/>
          <a:lstStyle/>
          <a:p>
            <a:r>
              <a:rPr lang="en-US" altLang="zh-TW" dirty="0">
                <a:latin typeface="Comfortaa" panose="020B0604020202020204" charset="0"/>
              </a:rPr>
              <a:t>2 . </a:t>
            </a:r>
            <a:r>
              <a:rPr lang="en-US" altLang="zh-TW" sz="1400" dirty="0">
                <a:latin typeface="Comfortaa" panose="020B0604020202020204" charset="0"/>
              </a:rPr>
              <a:t>Speaker</a:t>
            </a:r>
            <a:endParaRPr lang="zh-TW" altLang="en-US" sz="1400" dirty="0"/>
          </a:p>
        </p:txBody>
      </p:sp>
      <p:pic>
        <p:nvPicPr>
          <p:cNvPr id="4" name="圖片 3"/>
          <p:cNvPicPr>
            <a:picLocks noChangeAspect="1"/>
          </p:cNvPicPr>
          <p:nvPr/>
        </p:nvPicPr>
        <p:blipFill rotWithShape="1">
          <a:blip r:embed="rId2"/>
          <a:srcRect l="17941" t="26553" r="47256" b="59445"/>
          <a:stretch/>
        </p:blipFill>
        <p:spPr>
          <a:xfrm>
            <a:off x="0" y="937260"/>
            <a:ext cx="5690595" cy="1287780"/>
          </a:xfrm>
          <a:prstGeom prst="rect">
            <a:avLst/>
          </a:prstGeom>
        </p:spPr>
      </p:pic>
    </p:spTree>
    <p:extLst>
      <p:ext uri="{BB962C8B-B14F-4D97-AF65-F5344CB8AC3E}">
        <p14:creationId xmlns:p14="http://schemas.microsoft.com/office/powerpoint/2010/main" val="82745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0" y="312110"/>
            <a:ext cx="1976200" cy="363530"/>
          </a:xfrm>
        </p:spPr>
        <p:txBody>
          <a:bodyPr/>
          <a:lstStyle/>
          <a:p>
            <a:r>
              <a:rPr lang="en-US" altLang="zh-TW" sz="1400" dirty="0">
                <a:latin typeface="Comfortaa" panose="020B0604020202020204" charset="0"/>
              </a:rPr>
              <a:t>3 . Weight Sensor</a:t>
            </a:r>
          </a:p>
          <a:p>
            <a:endParaRPr lang="zh-TW" altLang="en-US" dirty="0"/>
          </a:p>
        </p:txBody>
      </p:sp>
      <p:pic>
        <p:nvPicPr>
          <p:cNvPr id="4" name="圖片 3"/>
          <p:cNvPicPr>
            <a:picLocks noChangeAspect="1"/>
          </p:cNvPicPr>
          <p:nvPr/>
        </p:nvPicPr>
        <p:blipFill rotWithShape="1">
          <a:blip r:embed="rId2"/>
          <a:srcRect l="17753" t="42798" r="30435" b="24566"/>
          <a:stretch/>
        </p:blipFill>
        <p:spPr>
          <a:xfrm>
            <a:off x="0" y="800099"/>
            <a:ext cx="6925073" cy="3063241"/>
          </a:xfrm>
          <a:prstGeom prst="rect">
            <a:avLst/>
          </a:prstGeom>
        </p:spPr>
      </p:pic>
    </p:spTree>
    <p:extLst>
      <p:ext uri="{BB962C8B-B14F-4D97-AF65-F5344CB8AC3E}">
        <p14:creationId xmlns:p14="http://schemas.microsoft.com/office/powerpoint/2010/main" val="58456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0" y="327350"/>
            <a:ext cx="2296240" cy="348290"/>
          </a:xfrm>
        </p:spPr>
        <p:txBody>
          <a:bodyPr/>
          <a:lstStyle/>
          <a:p>
            <a:r>
              <a:rPr lang="en-US" altLang="zh-TW" sz="1400" dirty="0">
                <a:latin typeface="Comfortaa" panose="020B0604020202020204" charset="0"/>
              </a:rPr>
              <a:t>4 . Ultrasonic Sensor</a:t>
            </a:r>
          </a:p>
          <a:p>
            <a:endParaRPr lang="zh-TW" altLang="en-US" dirty="0"/>
          </a:p>
        </p:txBody>
      </p:sp>
      <p:pic>
        <p:nvPicPr>
          <p:cNvPr id="4" name="圖片 3"/>
          <p:cNvPicPr>
            <a:picLocks noChangeAspect="1"/>
          </p:cNvPicPr>
          <p:nvPr/>
        </p:nvPicPr>
        <p:blipFill rotWithShape="1">
          <a:blip r:embed="rId2"/>
          <a:srcRect l="17363" t="11509" r="39780" b="13472"/>
          <a:stretch/>
        </p:blipFill>
        <p:spPr>
          <a:xfrm>
            <a:off x="0" y="728980"/>
            <a:ext cx="4305300" cy="4239065"/>
          </a:xfrm>
          <a:prstGeom prst="rect">
            <a:avLst/>
          </a:prstGeom>
        </p:spPr>
      </p:pic>
    </p:spTree>
    <p:extLst>
      <p:ext uri="{BB962C8B-B14F-4D97-AF65-F5344CB8AC3E}">
        <p14:creationId xmlns:p14="http://schemas.microsoft.com/office/powerpoint/2010/main" val="156736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 y="308582"/>
            <a:ext cx="1737360" cy="461665"/>
          </a:xfrm>
          <a:prstGeom prst="rect">
            <a:avLst/>
          </a:prstGeom>
          <a:noFill/>
        </p:spPr>
        <p:txBody>
          <a:bodyPr wrap="square" rtlCol="0">
            <a:spAutoFit/>
          </a:bodyPr>
          <a:lstStyle/>
          <a:p>
            <a:r>
              <a:rPr lang="en-US" sz="2400" dirty="0" smtClean="0">
                <a:latin typeface="Permanent Marker" panose="020B0604020202020204" charset="0"/>
              </a:rPr>
              <a:t>Discussion</a:t>
            </a:r>
            <a:endParaRPr lang="en-US" sz="2400" dirty="0">
              <a:latin typeface="Permanent Marker" panose="020B0604020202020204" charset="0"/>
            </a:endParaRPr>
          </a:p>
        </p:txBody>
      </p:sp>
      <p:sp>
        <p:nvSpPr>
          <p:cNvPr id="5" name="TextBox 4"/>
          <p:cNvSpPr txBox="1"/>
          <p:nvPr/>
        </p:nvSpPr>
        <p:spPr>
          <a:xfrm>
            <a:off x="53340" y="789325"/>
            <a:ext cx="2072640" cy="307777"/>
          </a:xfrm>
          <a:prstGeom prst="rect">
            <a:avLst/>
          </a:prstGeom>
          <a:noFill/>
        </p:spPr>
        <p:txBody>
          <a:bodyPr wrap="square" rtlCol="0">
            <a:spAutoFit/>
          </a:bodyPr>
          <a:lstStyle/>
          <a:p>
            <a:r>
              <a:rPr lang="en-US" smtClean="0">
                <a:latin typeface="Comfortaa" panose="020B0604020202020204" charset="0"/>
              </a:rPr>
              <a:t>@ Conclusion </a:t>
            </a:r>
            <a:endParaRPr lang="en-US">
              <a:latin typeface="Comfortaa" panose="020B0604020202020204" charset="0"/>
            </a:endParaRPr>
          </a:p>
        </p:txBody>
      </p:sp>
      <p:grpSp>
        <p:nvGrpSpPr>
          <p:cNvPr id="6" name="Google Shape;866;p31"/>
          <p:cNvGrpSpPr/>
          <p:nvPr/>
        </p:nvGrpSpPr>
        <p:grpSpPr>
          <a:xfrm>
            <a:off x="922020" y="1097101"/>
            <a:ext cx="3649980" cy="3671381"/>
            <a:chOff x="1146625" y="2025923"/>
            <a:chExt cx="1901098" cy="2324526"/>
          </a:xfrm>
        </p:grpSpPr>
        <p:sp>
          <p:nvSpPr>
            <p:cNvPr id="7" name="Google Shape;867;p31"/>
            <p:cNvSpPr/>
            <p:nvPr/>
          </p:nvSpPr>
          <p:spPr>
            <a:xfrm>
              <a:off x="1146625" y="2025923"/>
              <a:ext cx="1901098" cy="2324526"/>
            </a:xfrm>
            <a:custGeom>
              <a:avLst/>
              <a:gdLst/>
              <a:ahLst/>
              <a:cxnLst/>
              <a:rect l="l" t="t" r="r" b="b"/>
              <a:pathLst>
                <a:path w="56030" h="81334" extrusionOk="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68;p31"/>
            <p:cNvSpPr/>
            <p:nvPr/>
          </p:nvSpPr>
          <p:spPr>
            <a:xfrm>
              <a:off x="1218626" y="2064079"/>
              <a:ext cx="1713838" cy="473513"/>
            </a:xfrm>
            <a:custGeom>
              <a:avLst/>
              <a:gdLst/>
              <a:ahLst/>
              <a:cxnLst/>
              <a:rect l="l" t="t" r="r" b="b"/>
              <a:pathLst>
                <a:path w="50511" h="16568" extrusionOk="0">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B8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latin typeface="Permanent Marker" panose="020B0604020202020204" charset="0"/>
                </a:rPr>
                <a:t>Problem</a:t>
              </a:r>
              <a:endParaRPr sz="2000" dirty="0">
                <a:latin typeface="Permanent Marker" panose="020B0604020202020204" charset="0"/>
              </a:endParaRPr>
            </a:p>
          </p:txBody>
        </p:sp>
      </p:grpSp>
      <p:grpSp>
        <p:nvGrpSpPr>
          <p:cNvPr id="9" name="Google Shape;869;p31"/>
          <p:cNvGrpSpPr/>
          <p:nvPr/>
        </p:nvGrpSpPr>
        <p:grpSpPr>
          <a:xfrm>
            <a:off x="4715583" y="1097102"/>
            <a:ext cx="3678368" cy="3671380"/>
            <a:chOff x="3621450" y="2025923"/>
            <a:chExt cx="1901098" cy="2324526"/>
          </a:xfrm>
        </p:grpSpPr>
        <p:sp>
          <p:nvSpPr>
            <p:cNvPr id="10" name="Google Shape;870;p31"/>
            <p:cNvSpPr/>
            <p:nvPr/>
          </p:nvSpPr>
          <p:spPr>
            <a:xfrm>
              <a:off x="3621450" y="2025923"/>
              <a:ext cx="1901098" cy="2324526"/>
            </a:xfrm>
            <a:custGeom>
              <a:avLst/>
              <a:gdLst/>
              <a:ahLst/>
              <a:cxnLst/>
              <a:rect l="l" t="t" r="r" b="b"/>
              <a:pathLst>
                <a:path w="56030" h="81334" extrusionOk="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71;p31"/>
            <p:cNvSpPr/>
            <p:nvPr/>
          </p:nvSpPr>
          <p:spPr>
            <a:xfrm>
              <a:off x="3693451" y="2064079"/>
              <a:ext cx="1713838" cy="473513"/>
            </a:xfrm>
            <a:custGeom>
              <a:avLst/>
              <a:gdLst/>
              <a:ahLst/>
              <a:cxnLst/>
              <a:rect l="l" t="t" r="r" b="b"/>
              <a:pathLst>
                <a:path w="50511" h="16568" extrusionOk="0">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D58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latin typeface="Permanent Marker" panose="020B0604020202020204" charset="0"/>
                </a:rPr>
                <a:t>Solution</a:t>
              </a:r>
              <a:endParaRPr sz="2000" dirty="0">
                <a:latin typeface="Permanent Marker" panose="020B0604020202020204" charset="0"/>
              </a:endParaRPr>
            </a:p>
          </p:txBody>
        </p:sp>
      </p:grpSp>
      <p:sp>
        <p:nvSpPr>
          <p:cNvPr id="27" name="文字方塊 26"/>
          <p:cNvSpPr txBox="1"/>
          <p:nvPr/>
        </p:nvSpPr>
        <p:spPr>
          <a:xfrm>
            <a:off x="1333846" y="2105753"/>
            <a:ext cx="2826327" cy="2215991"/>
          </a:xfrm>
          <a:prstGeom prst="rect">
            <a:avLst/>
          </a:prstGeom>
          <a:noFill/>
        </p:spPr>
        <p:txBody>
          <a:bodyPr wrap="square" rtlCol="0">
            <a:spAutoFit/>
          </a:bodyPr>
          <a:lstStyle/>
          <a:p>
            <a:pPr marL="342900" indent="-342900">
              <a:buFont typeface="+mj-lt"/>
              <a:buAutoNum type="alphaUcPeriod"/>
            </a:pPr>
            <a:r>
              <a:rPr lang="zh-TW" altLang="en-US" sz="1600" dirty="0">
                <a:latin typeface="Comfortaa" panose="020B0604020202020204" charset="0"/>
              </a:rPr>
              <a:t>焊接</a:t>
            </a:r>
            <a:endParaRPr lang="en-US" altLang="zh-TW" sz="1600" dirty="0">
              <a:latin typeface="Comfortaa" panose="020B0604020202020204" charset="0"/>
            </a:endParaRPr>
          </a:p>
          <a:p>
            <a:pPr marL="342900" indent="-342900">
              <a:buFont typeface="+mj-lt"/>
              <a:buAutoNum type="alphaUcPeriod"/>
            </a:pPr>
            <a:r>
              <a:rPr lang="zh-TW" altLang="en-US" sz="1600" dirty="0">
                <a:latin typeface="Comfortaa" panose="020B0604020202020204" charset="0"/>
              </a:rPr>
              <a:t>超音波的控制</a:t>
            </a:r>
            <a:endParaRPr lang="en-US" altLang="zh-TW" sz="1600" dirty="0">
              <a:latin typeface="Comfortaa" panose="020B0604020202020204" charset="0"/>
            </a:endParaRPr>
          </a:p>
          <a:p>
            <a:pPr marL="342900" indent="-342900">
              <a:buFont typeface="+mj-lt"/>
              <a:buAutoNum type="alphaUcPeriod"/>
            </a:pPr>
            <a:r>
              <a:rPr lang="zh-TW" altLang="en-US" sz="1600" dirty="0">
                <a:latin typeface="Comfortaa" panose="020B0604020202020204" charset="0"/>
              </a:rPr>
              <a:t>元件損毀</a:t>
            </a:r>
            <a:endParaRPr lang="en-US" altLang="zh-TW" sz="1600" dirty="0">
              <a:latin typeface="Comfortaa" panose="020B0604020202020204" charset="0"/>
            </a:endParaRPr>
          </a:p>
          <a:p>
            <a:pPr marL="342900" indent="-342900">
              <a:buFont typeface="+mj-lt"/>
              <a:buAutoNum type="alphaUcPeriod"/>
            </a:pPr>
            <a:r>
              <a:rPr lang="zh-TW" altLang="en-US" sz="1600" dirty="0">
                <a:latin typeface="Comfortaa" panose="020B0604020202020204" charset="0"/>
              </a:rPr>
              <a:t>沒有按鈕</a:t>
            </a:r>
            <a:endParaRPr lang="en-US" altLang="zh-TW" sz="1600" dirty="0">
              <a:latin typeface="Comfortaa" panose="020B0604020202020204" charset="0"/>
            </a:endParaRPr>
          </a:p>
          <a:p>
            <a:pPr marL="342900" indent="-342900">
              <a:buFont typeface="+mj-lt"/>
              <a:buAutoNum type="alphaUcPeriod"/>
            </a:pPr>
            <a:r>
              <a:rPr lang="zh-TW" altLang="en-US" sz="1600" dirty="0">
                <a:latin typeface="Comfortaa" panose="020B0604020202020204" charset="0"/>
              </a:rPr>
              <a:t>元件和線太多</a:t>
            </a:r>
            <a:endParaRPr lang="en-US" altLang="zh-TW" sz="1600" dirty="0">
              <a:latin typeface="Comfortaa" panose="020B0604020202020204" charset="0"/>
            </a:endParaRPr>
          </a:p>
          <a:p>
            <a:pPr marL="342900" indent="-342900">
              <a:buFont typeface="+mj-lt"/>
              <a:buAutoNum type="alphaUcPeriod"/>
            </a:pPr>
            <a:endParaRPr lang="en-US" altLang="zh-TW" sz="1600" dirty="0">
              <a:latin typeface="Comfortaa" panose="020B0604020202020204" charset="0"/>
            </a:endParaRPr>
          </a:p>
          <a:p>
            <a:pPr marL="342900" indent="-342900">
              <a:buFont typeface="+mj-lt"/>
              <a:buAutoNum type="alphaUcPeriod"/>
            </a:pPr>
            <a:endParaRPr lang="en-US" altLang="zh-TW" dirty="0" smtClean="0"/>
          </a:p>
          <a:p>
            <a:pPr marL="342900" indent="-342900">
              <a:buFont typeface="+mj-lt"/>
              <a:buAutoNum type="alphaUcPeriod"/>
            </a:pPr>
            <a:endParaRPr lang="en-US" altLang="zh-TW" dirty="0" smtClean="0"/>
          </a:p>
          <a:p>
            <a:endParaRPr lang="zh-TW" altLang="en-US" dirty="0"/>
          </a:p>
        </p:txBody>
      </p:sp>
      <p:sp>
        <p:nvSpPr>
          <p:cNvPr id="28" name="文字方塊 27"/>
          <p:cNvSpPr txBox="1"/>
          <p:nvPr/>
        </p:nvSpPr>
        <p:spPr>
          <a:xfrm>
            <a:off x="4817317" y="2105753"/>
            <a:ext cx="3391200" cy="2492990"/>
          </a:xfrm>
          <a:prstGeom prst="rect">
            <a:avLst/>
          </a:prstGeom>
          <a:noFill/>
        </p:spPr>
        <p:txBody>
          <a:bodyPr wrap="square" rtlCol="0">
            <a:spAutoFit/>
          </a:bodyPr>
          <a:lstStyle/>
          <a:p>
            <a:pPr marL="342900" indent="-342900">
              <a:buFont typeface="+mj-lt"/>
              <a:buAutoNum type="alphaUcPeriod"/>
            </a:pPr>
            <a:r>
              <a:rPr lang="zh-TW" altLang="en-US" sz="1600" dirty="0">
                <a:latin typeface="Comfortaa" panose="020B0604020202020204" charset="0"/>
              </a:rPr>
              <a:t>謝謝班上同學熱心援助</a:t>
            </a:r>
            <a:endParaRPr lang="en-US" altLang="zh-TW" sz="1600" dirty="0">
              <a:latin typeface="Comfortaa" panose="020B0604020202020204" charset="0"/>
            </a:endParaRPr>
          </a:p>
          <a:p>
            <a:pPr marL="342900" indent="-342900">
              <a:buFont typeface="+mj-lt"/>
              <a:buAutoNum type="alphaUcPeriod"/>
            </a:pPr>
            <a:r>
              <a:rPr lang="zh-TW" altLang="en-US" sz="1600" dirty="0">
                <a:latin typeface="Comfortaa" panose="020B0604020202020204" charset="0"/>
              </a:rPr>
              <a:t>接收訊號跟輸出訊號中間的時間</a:t>
            </a:r>
            <a:endParaRPr lang="en-US" altLang="zh-TW" sz="1600" dirty="0">
              <a:latin typeface="Comfortaa" panose="020B0604020202020204" charset="0"/>
            </a:endParaRPr>
          </a:p>
          <a:p>
            <a:pPr marL="342900" indent="-342900">
              <a:buFont typeface="+mj-lt"/>
              <a:buAutoNum type="alphaUcPeriod"/>
            </a:pPr>
            <a:r>
              <a:rPr lang="zh-TW" altLang="en-US" sz="1600" dirty="0">
                <a:latin typeface="Comfortaa" panose="020B0604020202020204" charset="0"/>
              </a:rPr>
              <a:t>無法避免，除非你不騎機車； 元件不要買對岸的</a:t>
            </a:r>
            <a:endParaRPr lang="en-US" altLang="zh-TW" sz="1600" dirty="0">
              <a:latin typeface="Comfortaa" panose="020B0604020202020204" charset="0"/>
            </a:endParaRPr>
          </a:p>
          <a:p>
            <a:pPr marL="342900" indent="-342900">
              <a:buFont typeface="+mj-lt"/>
              <a:buAutoNum type="alphaUcPeriod"/>
            </a:pPr>
            <a:r>
              <a:rPr lang="zh-TW" altLang="en-US" sz="1600" dirty="0">
                <a:latin typeface="Comfortaa" panose="020B0604020202020204" charset="0"/>
              </a:rPr>
              <a:t>就地取材</a:t>
            </a:r>
            <a:endParaRPr lang="en-US" altLang="zh-TW" sz="1600" dirty="0">
              <a:latin typeface="Comfortaa" panose="020B0604020202020204" charset="0"/>
            </a:endParaRPr>
          </a:p>
          <a:p>
            <a:pPr marL="342900" indent="-342900">
              <a:buFont typeface="+mj-lt"/>
              <a:buAutoNum type="alphaUcPeriod"/>
            </a:pPr>
            <a:r>
              <a:rPr lang="zh-TW" altLang="en-US" sz="1600" dirty="0">
                <a:latin typeface="Comfortaa" panose="020B0604020202020204" charset="0"/>
              </a:rPr>
              <a:t>做專題前要先預知會有這種狀況</a:t>
            </a:r>
            <a:endParaRPr lang="en-US" altLang="zh-TW" sz="1600" dirty="0"/>
          </a:p>
          <a:p>
            <a:endParaRPr lang="zh-TW" altLang="en-US" sz="1600" dirty="0"/>
          </a:p>
          <a:p>
            <a:pPr marL="342900" indent="-342900">
              <a:buFont typeface="+mj-lt"/>
              <a:buAutoNum type="alphaUcPeriod"/>
            </a:pPr>
            <a:endParaRPr lang="en-US" altLang="zh-TW" sz="1600" dirty="0" smtClean="0">
              <a:latin typeface="Comfortaa" panose="020B0604020202020204" charset="0"/>
            </a:endParaRPr>
          </a:p>
          <a:p>
            <a:endParaRPr lang="en-US" altLang="zh-TW" dirty="0" smtClean="0"/>
          </a:p>
          <a:p>
            <a:endParaRPr lang="zh-TW" altLang="en-US" dirty="0"/>
          </a:p>
        </p:txBody>
      </p:sp>
    </p:spTree>
    <p:extLst>
      <p:ext uri="{BB962C8B-B14F-4D97-AF65-F5344CB8AC3E}">
        <p14:creationId xmlns:p14="http://schemas.microsoft.com/office/powerpoint/2010/main" val="35641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133;p38"/>
          <p:cNvGrpSpPr/>
          <p:nvPr/>
        </p:nvGrpSpPr>
        <p:grpSpPr>
          <a:xfrm>
            <a:off x="1244771" y="1108525"/>
            <a:ext cx="2888922" cy="3463476"/>
            <a:chOff x="2130375" y="1404625"/>
            <a:chExt cx="2197419" cy="3396282"/>
          </a:xfrm>
        </p:grpSpPr>
        <p:sp>
          <p:nvSpPr>
            <p:cNvPr id="5" name="Google Shape;1134;p38"/>
            <p:cNvSpPr/>
            <p:nvPr/>
          </p:nvSpPr>
          <p:spPr>
            <a:xfrm>
              <a:off x="2202227" y="4066539"/>
              <a:ext cx="2027569" cy="703808"/>
            </a:xfrm>
            <a:custGeom>
              <a:avLst/>
              <a:gdLst/>
              <a:ahLst/>
              <a:cxnLst/>
              <a:rect l="l" t="t" r="r" b="b"/>
              <a:pathLst>
                <a:path w="93243" h="38407" extrusionOk="0">
                  <a:moveTo>
                    <a:pt x="90950" y="0"/>
                  </a:moveTo>
                  <a:cubicBezTo>
                    <a:pt x="90551" y="0"/>
                    <a:pt x="90166" y="41"/>
                    <a:pt x="89816" y="205"/>
                  </a:cubicBezTo>
                  <a:cubicBezTo>
                    <a:pt x="88592" y="776"/>
                    <a:pt x="87319" y="639"/>
                    <a:pt x="86072" y="830"/>
                  </a:cubicBezTo>
                  <a:cubicBezTo>
                    <a:pt x="86041" y="835"/>
                    <a:pt x="86008" y="837"/>
                    <a:pt x="85976" y="837"/>
                  </a:cubicBezTo>
                  <a:cubicBezTo>
                    <a:pt x="85756" y="837"/>
                    <a:pt x="85508" y="744"/>
                    <a:pt x="85304" y="744"/>
                  </a:cubicBezTo>
                  <a:cubicBezTo>
                    <a:pt x="85235" y="744"/>
                    <a:pt x="85172" y="755"/>
                    <a:pt x="85116" y="783"/>
                  </a:cubicBezTo>
                  <a:cubicBezTo>
                    <a:pt x="84699" y="993"/>
                    <a:pt x="84272" y="1037"/>
                    <a:pt x="83843" y="1037"/>
                  </a:cubicBezTo>
                  <a:cubicBezTo>
                    <a:pt x="83542" y="1037"/>
                    <a:pt x="83239" y="1015"/>
                    <a:pt x="82940" y="1015"/>
                  </a:cubicBezTo>
                  <a:cubicBezTo>
                    <a:pt x="82846" y="1015"/>
                    <a:pt x="82752" y="1017"/>
                    <a:pt x="82659" y="1023"/>
                  </a:cubicBezTo>
                  <a:cubicBezTo>
                    <a:pt x="80792" y="1135"/>
                    <a:pt x="78920" y="1130"/>
                    <a:pt x="77050" y="1188"/>
                  </a:cubicBezTo>
                  <a:cubicBezTo>
                    <a:pt x="76816" y="1196"/>
                    <a:pt x="76586" y="1350"/>
                    <a:pt x="76355" y="1350"/>
                  </a:cubicBezTo>
                  <a:cubicBezTo>
                    <a:pt x="76353" y="1350"/>
                    <a:pt x="76350" y="1350"/>
                    <a:pt x="76348" y="1350"/>
                  </a:cubicBezTo>
                  <a:cubicBezTo>
                    <a:pt x="75877" y="1344"/>
                    <a:pt x="75394" y="1190"/>
                    <a:pt x="74925" y="1190"/>
                  </a:cubicBezTo>
                  <a:cubicBezTo>
                    <a:pt x="74570" y="1190"/>
                    <a:pt x="74222" y="1278"/>
                    <a:pt x="73893" y="1585"/>
                  </a:cubicBezTo>
                  <a:cubicBezTo>
                    <a:pt x="73865" y="1611"/>
                    <a:pt x="73798" y="1625"/>
                    <a:pt x="73735" y="1625"/>
                  </a:cubicBezTo>
                  <a:cubicBezTo>
                    <a:pt x="73677" y="1625"/>
                    <a:pt x="73621" y="1613"/>
                    <a:pt x="73603" y="1590"/>
                  </a:cubicBezTo>
                  <a:cubicBezTo>
                    <a:pt x="73414" y="1351"/>
                    <a:pt x="73208" y="1279"/>
                    <a:pt x="72994" y="1279"/>
                  </a:cubicBezTo>
                  <a:cubicBezTo>
                    <a:pt x="72754" y="1279"/>
                    <a:pt x="72502" y="1369"/>
                    <a:pt x="72252" y="1414"/>
                  </a:cubicBezTo>
                  <a:cubicBezTo>
                    <a:pt x="71486" y="1550"/>
                    <a:pt x="70716" y="1768"/>
                    <a:pt x="69951" y="1768"/>
                  </a:cubicBezTo>
                  <a:cubicBezTo>
                    <a:pt x="69932" y="1768"/>
                    <a:pt x="69913" y="1767"/>
                    <a:pt x="69893" y="1767"/>
                  </a:cubicBezTo>
                  <a:cubicBezTo>
                    <a:pt x="68771" y="1750"/>
                    <a:pt x="67649" y="1712"/>
                    <a:pt x="66526" y="1712"/>
                  </a:cubicBezTo>
                  <a:cubicBezTo>
                    <a:pt x="66270" y="1712"/>
                    <a:pt x="66013" y="1714"/>
                    <a:pt x="65757" y="1719"/>
                  </a:cubicBezTo>
                  <a:cubicBezTo>
                    <a:pt x="64757" y="1737"/>
                    <a:pt x="63755" y="1852"/>
                    <a:pt x="62755" y="1852"/>
                  </a:cubicBezTo>
                  <a:cubicBezTo>
                    <a:pt x="62105" y="1852"/>
                    <a:pt x="61456" y="1803"/>
                    <a:pt x="60809" y="1648"/>
                  </a:cubicBezTo>
                  <a:cubicBezTo>
                    <a:pt x="60784" y="1643"/>
                    <a:pt x="60761" y="1640"/>
                    <a:pt x="60738" y="1640"/>
                  </a:cubicBezTo>
                  <a:cubicBezTo>
                    <a:pt x="60646" y="1640"/>
                    <a:pt x="60572" y="1688"/>
                    <a:pt x="60546" y="1782"/>
                  </a:cubicBezTo>
                  <a:cubicBezTo>
                    <a:pt x="60495" y="1959"/>
                    <a:pt x="60430" y="2010"/>
                    <a:pt x="60319" y="2010"/>
                  </a:cubicBezTo>
                  <a:cubicBezTo>
                    <a:pt x="60256" y="2010"/>
                    <a:pt x="60179" y="1994"/>
                    <a:pt x="60081" y="1975"/>
                  </a:cubicBezTo>
                  <a:cubicBezTo>
                    <a:pt x="59611" y="1885"/>
                    <a:pt x="59133" y="1856"/>
                    <a:pt x="58655" y="1856"/>
                  </a:cubicBezTo>
                  <a:cubicBezTo>
                    <a:pt x="58008" y="1856"/>
                    <a:pt x="57359" y="1910"/>
                    <a:pt x="56726" y="1940"/>
                  </a:cubicBezTo>
                  <a:cubicBezTo>
                    <a:pt x="56679" y="1943"/>
                    <a:pt x="56632" y="1944"/>
                    <a:pt x="56585" y="1944"/>
                  </a:cubicBezTo>
                  <a:cubicBezTo>
                    <a:pt x="56172" y="1944"/>
                    <a:pt x="55742" y="1866"/>
                    <a:pt x="55343" y="1866"/>
                  </a:cubicBezTo>
                  <a:cubicBezTo>
                    <a:pt x="55104" y="1866"/>
                    <a:pt x="54876" y="1894"/>
                    <a:pt x="54669" y="1982"/>
                  </a:cubicBezTo>
                  <a:cubicBezTo>
                    <a:pt x="54540" y="2038"/>
                    <a:pt x="54419" y="2058"/>
                    <a:pt x="54304" y="2058"/>
                  </a:cubicBezTo>
                  <a:cubicBezTo>
                    <a:pt x="54020" y="2058"/>
                    <a:pt x="53766" y="1938"/>
                    <a:pt x="53471" y="1938"/>
                  </a:cubicBezTo>
                  <a:cubicBezTo>
                    <a:pt x="53384" y="1938"/>
                    <a:pt x="53294" y="1948"/>
                    <a:pt x="53198" y="1975"/>
                  </a:cubicBezTo>
                  <a:cubicBezTo>
                    <a:pt x="52693" y="2118"/>
                    <a:pt x="52148" y="2144"/>
                    <a:pt x="51594" y="2144"/>
                  </a:cubicBezTo>
                  <a:cubicBezTo>
                    <a:pt x="51290" y="2144"/>
                    <a:pt x="50983" y="2136"/>
                    <a:pt x="50678" y="2136"/>
                  </a:cubicBezTo>
                  <a:cubicBezTo>
                    <a:pt x="50495" y="2136"/>
                    <a:pt x="50314" y="2139"/>
                    <a:pt x="50134" y="2147"/>
                  </a:cubicBezTo>
                  <a:cubicBezTo>
                    <a:pt x="49443" y="2180"/>
                    <a:pt x="48751" y="2183"/>
                    <a:pt x="48059" y="2183"/>
                  </a:cubicBezTo>
                  <a:cubicBezTo>
                    <a:pt x="47885" y="2183"/>
                    <a:pt x="47711" y="2183"/>
                    <a:pt x="47537" y="2183"/>
                  </a:cubicBezTo>
                  <a:cubicBezTo>
                    <a:pt x="47161" y="2183"/>
                    <a:pt x="46784" y="2184"/>
                    <a:pt x="46408" y="2190"/>
                  </a:cubicBezTo>
                  <a:cubicBezTo>
                    <a:pt x="45387" y="2207"/>
                    <a:pt x="44367" y="2241"/>
                    <a:pt x="43346" y="2281"/>
                  </a:cubicBezTo>
                  <a:cubicBezTo>
                    <a:pt x="42622" y="2310"/>
                    <a:pt x="41908" y="2384"/>
                    <a:pt x="41182" y="2384"/>
                  </a:cubicBezTo>
                  <a:cubicBezTo>
                    <a:pt x="40847" y="2384"/>
                    <a:pt x="40510" y="2369"/>
                    <a:pt x="40169" y="2325"/>
                  </a:cubicBezTo>
                  <a:cubicBezTo>
                    <a:pt x="39930" y="2295"/>
                    <a:pt x="39688" y="2282"/>
                    <a:pt x="39444" y="2282"/>
                  </a:cubicBezTo>
                  <a:cubicBezTo>
                    <a:pt x="38610" y="2282"/>
                    <a:pt x="37753" y="2435"/>
                    <a:pt x="36925" y="2573"/>
                  </a:cubicBezTo>
                  <a:cubicBezTo>
                    <a:pt x="36900" y="2577"/>
                    <a:pt x="36876" y="2579"/>
                    <a:pt x="36853" y="2579"/>
                  </a:cubicBezTo>
                  <a:cubicBezTo>
                    <a:pt x="36646" y="2579"/>
                    <a:pt x="36528" y="2421"/>
                    <a:pt x="36340" y="2421"/>
                  </a:cubicBezTo>
                  <a:cubicBezTo>
                    <a:pt x="36297" y="2421"/>
                    <a:pt x="36251" y="2429"/>
                    <a:pt x="36199" y="2450"/>
                  </a:cubicBezTo>
                  <a:cubicBezTo>
                    <a:pt x="35602" y="2681"/>
                    <a:pt x="34982" y="2762"/>
                    <a:pt x="34353" y="2762"/>
                  </a:cubicBezTo>
                  <a:cubicBezTo>
                    <a:pt x="34037" y="2762"/>
                    <a:pt x="33718" y="2742"/>
                    <a:pt x="33399" y="2710"/>
                  </a:cubicBezTo>
                  <a:cubicBezTo>
                    <a:pt x="33087" y="2679"/>
                    <a:pt x="32755" y="2612"/>
                    <a:pt x="32443" y="2612"/>
                  </a:cubicBezTo>
                  <a:cubicBezTo>
                    <a:pt x="32300" y="2612"/>
                    <a:pt x="32160" y="2626"/>
                    <a:pt x="32028" y="2665"/>
                  </a:cubicBezTo>
                  <a:cubicBezTo>
                    <a:pt x="31448" y="2833"/>
                    <a:pt x="30858" y="2871"/>
                    <a:pt x="30267" y="2871"/>
                  </a:cubicBezTo>
                  <a:cubicBezTo>
                    <a:pt x="29796" y="2871"/>
                    <a:pt x="29323" y="2847"/>
                    <a:pt x="28853" y="2847"/>
                  </a:cubicBezTo>
                  <a:cubicBezTo>
                    <a:pt x="28269" y="2847"/>
                    <a:pt x="27689" y="2884"/>
                    <a:pt x="27118" y="3048"/>
                  </a:cubicBezTo>
                  <a:cubicBezTo>
                    <a:pt x="27085" y="3058"/>
                    <a:pt x="27041" y="3069"/>
                    <a:pt x="27006" y="3069"/>
                  </a:cubicBezTo>
                  <a:cubicBezTo>
                    <a:pt x="26986" y="3069"/>
                    <a:pt x="26968" y="3065"/>
                    <a:pt x="26957" y="3056"/>
                  </a:cubicBezTo>
                  <a:cubicBezTo>
                    <a:pt x="26711" y="2857"/>
                    <a:pt x="26448" y="2793"/>
                    <a:pt x="26182" y="2793"/>
                  </a:cubicBezTo>
                  <a:cubicBezTo>
                    <a:pt x="25750" y="2793"/>
                    <a:pt x="25311" y="2962"/>
                    <a:pt x="24932" y="2993"/>
                  </a:cubicBezTo>
                  <a:cubicBezTo>
                    <a:pt x="23659" y="3094"/>
                    <a:pt x="22373" y="3177"/>
                    <a:pt x="21099" y="3248"/>
                  </a:cubicBezTo>
                  <a:cubicBezTo>
                    <a:pt x="19982" y="3312"/>
                    <a:pt x="18875" y="3441"/>
                    <a:pt x="17762" y="3524"/>
                  </a:cubicBezTo>
                  <a:cubicBezTo>
                    <a:pt x="17179" y="3568"/>
                    <a:pt x="16577" y="3780"/>
                    <a:pt x="16014" y="3780"/>
                  </a:cubicBezTo>
                  <a:cubicBezTo>
                    <a:pt x="15894" y="3780"/>
                    <a:pt x="15776" y="3770"/>
                    <a:pt x="15660" y="3747"/>
                  </a:cubicBezTo>
                  <a:cubicBezTo>
                    <a:pt x="15606" y="3737"/>
                    <a:pt x="15552" y="3732"/>
                    <a:pt x="15498" y="3732"/>
                  </a:cubicBezTo>
                  <a:cubicBezTo>
                    <a:pt x="15191" y="3732"/>
                    <a:pt x="14890" y="3876"/>
                    <a:pt x="14600" y="3876"/>
                  </a:cubicBezTo>
                  <a:cubicBezTo>
                    <a:pt x="14435" y="3876"/>
                    <a:pt x="14273" y="3829"/>
                    <a:pt x="14117" y="3682"/>
                  </a:cubicBezTo>
                  <a:cubicBezTo>
                    <a:pt x="13648" y="4032"/>
                    <a:pt x="13113" y="4079"/>
                    <a:pt x="12579" y="4079"/>
                  </a:cubicBezTo>
                  <a:cubicBezTo>
                    <a:pt x="12383" y="4079"/>
                    <a:pt x="12187" y="4073"/>
                    <a:pt x="11994" y="4073"/>
                  </a:cubicBezTo>
                  <a:cubicBezTo>
                    <a:pt x="11849" y="4073"/>
                    <a:pt x="11707" y="4077"/>
                    <a:pt x="11567" y="4089"/>
                  </a:cubicBezTo>
                  <a:cubicBezTo>
                    <a:pt x="10009" y="4229"/>
                    <a:pt x="8440" y="4398"/>
                    <a:pt x="6874" y="4422"/>
                  </a:cubicBezTo>
                  <a:cubicBezTo>
                    <a:pt x="5242" y="4446"/>
                    <a:pt x="3631" y="4520"/>
                    <a:pt x="2009" y="4748"/>
                  </a:cubicBezTo>
                  <a:cubicBezTo>
                    <a:pt x="1768" y="4782"/>
                    <a:pt x="1416" y="4953"/>
                    <a:pt x="1070" y="4953"/>
                  </a:cubicBezTo>
                  <a:cubicBezTo>
                    <a:pt x="776" y="4953"/>
                    <a:pt x="486" y="4829"/>
                    <a:pt x="274" y="4389"/>
                  </a:cubicBezTo>
                  <a:lnTo>
                    <a:pt x="274" y="4389"/>
                  </a:lnTo>
                  <a:cubicBezTo>
                    <a:pt x="294" y="4662"/>
                    <a:pt x="269" y="4852"/>
                    <a:pt x="245" y="5051"/>
                  </a:cubicBezTo>
                  <a:cubicBezTo>
                    <a:pt x="89" y="6372"/>
                    <a:pt x="62" y="7728"/>
                    <a:pt x="142" y="9030"/>
                  </a:cubicBezTo>
                  <a:cubicBezTo>
                    <a:pt x="243" y="10694"/>
                    <a:pt x="1" y="12364"/>
                    <a:pt x="342" y="14029"/>
                  </a:cubicBezTo>
                  <a:cubicBezTo>
                    <a:pt x="564" y="15116"/>
                    <a:pt x="458" y="16257"/>
                    <a:pt x="653" y="17376"/>
                  </a:cubicBezTo>
                  <a:cubicBezTo>
                    <a:pt x="922" y="18915"/>
                    <a:pt x="795" y="20490"/>
                    <a:pt x="1139" y="22053"/>
                  </a:cubicBezTo>
                  <a:cubicBezTo>
                    <a:pt x="1441" y="23424"/>
                    <a:pt x="1418" y="24833"/>
                    <a:pt x="1953" y="26214"/>
                  </a:cubicBezTo>
                  <a:cubicBezTo>
                    <a:pt x="2376" y="27301"/>
                    <a:pt x="2964" y="28271"/>
                    <a:pt x="3448" y="29307"/>
                  </a:cubicBezTo>
                  <a:cubicBezTo>
                    <a:pt x="3844" y="30158"/>
                    <a:pt x="4765" y="30531"/>
                    <a:pt x="5215" y="31276"/>
                  </a:cubicBezTo>
                  <a:cubicBezTo>
                    <a:pt x="5621" y="31948"/>
                    <a:pt x="6326" y="32248"/>
                    <a:pt x="6776" y="32871"/>
                  </a:cubicBezTo>
                  <a:cubicBezTo>
                    <a:pt x="7150" y="33389"/>
                    <a:pt x="7884" y="33680"/>
                    <a:pt x="8504" y="33975"/>
                  </a:cubicBezTo>
                  <a:cubicBezTo>
                    <a:pt x="9481" y="34436"/>
                    <a:pt x="10396" y="35010"/>
                    <a:pt x="11435" y="35364"/>
                  </a:cubicBezTo>
                  <a:cubicBezTo>
                    <a:pt x="12475" y="35718"/>
                    <a:pt x="13546" y="35914"/>
                    <a:pt x="14596" y="36206"/>
                  </a:cubicBezTo>
                  <a:cubicBezTo>
                    <a:pt x="15532" y="36466"/>
                    <a:pt x="16517" y="36602"/>
                    <a:pt x="17453" y="36686"/>
                  </a:cubicBezTo>
                  <a:cubicBezTo>
                    <a:pt x="17707" y="36709"/>
                    <a:pt x="17964" y="36715"/>
                    <a:pt x="18224" y="36715"/>
                  </a:cubicBezTo>
                  <a:cubicBezTo>
                    <a:pt x="18511" y="36715"/>
                    <a:pt x="18802" y="36707"/>
                    <a:pt x="19092" y="36707"/>
                  </a:cubicBezTo>
                  <a:cubicBezTo>
                    <a:pt x="19511" y="36707"/>
                    <a:pt x="19931" y="36723"/>
                    <a:pt x="20344" y="36798"/>
                  </a:cubicBezTo>
                  <a:cubicBezTo>
                    <a:pt x="20396" y="36807"/>
                    <a:pt x="20447" y="36811"/>
                    <a:pt x="20498" y="36811"/>
                  </a:cubicBezTo>
                  <a:cubicBezTo>
                    <a:pt x="20730" y="36811"/>
                    <a:pt x="20959" y="36732"/>
                    <a:pt x="21202" y="36732"/>
                  </a:cubicBezTo>
                  <a:cubicBezTo>
                    <a:pt x="21382" y="36732"/>
                    <a:pt x="21569" y="36775"/>
                    <a:pt x="21771" y="36927"/>
                  </a:cubicBezTo>
                  <a:cubicBezTo>
                    <a:pt x="21907" y="37028"/>
                    <a:pt x="22207" y="37036"/>
                    <a:pt x="22533" y="37036"/>
                  </a:cubicBezTo>
                  <a:cubicBezTo>
                    <a:pt x="22596" y="37036"/>
                    <a:pt x="22660" y="37036"/>
                    <a:pt x="22725" y="37036"/>
                  </a:cubicBezTo>
                  <a:cubicBezTo>
                    <a:pt x="22976" y="37036"/>
                    <a:pt x="23228" y="37041"/>
                    <a:pt x="23420" y="37087"/>
                  </a:cubicBezTo>
                  <a:cubicBezTo>
                    <a:pt x="24010" y="37230"/>
                    <a:pt x="24652" y="37431"/>
                    <a:pt x="25243" y="37431"/>
                  </a:cubicBezTo>
                  <a:cubicBezTo>
                    <a:pt x="25407" y="37431"/>
                    <a:pt x="25567" y="37415"/>
                    <a:pt x="25721" y="37378"/>
                  </a:cubicBezTo>
                  <a:cubicBezTo>
                    <a:pt x="26071" y="37295"/>
                    <a:pt x="26417" y="37263"/>
                    <a:pt x="26757" y="37263"/>
                  </a:cubicBezTo>
                  <a:cubicBezTo>
                    <a:pt x="27340" y="37263"/>
                    <a:pt x="27904" y="37358"/>
                    <a:pt x="28433" y="37452"/>
                  </a:cubicBezTo>
                  <a:cubicBezTo>
                    <a:pt x="28958" y="37545"/>
                    <a:pt x="29482" y="37570"/>
                    <a:pt x="29999" y="37570"/>
                  </a:cubicBezTo>
                  <a:cubicBezTo>
                    <a:pt x="30526" y="37570"/>
                    <a:pt x="31046" y="37544"/>
                    <a:pt x="31557" y="37538"/>
                  </a:cubicBezTo>
                  <a:cubicBezTo>
                    <a:pt x="31570" y="37538"/>
                    <a:pt x="31583" y="37538"/>
                    <a:pt x="31596" y="37538"/>
                  </a:cubicBezTo>
                  <a:cubicBezTo>
                    <a:pt x="32472" y="37538"/>
                    <a:pt x="33318" y="37945"/>
                    <a:pt x="34182" y="37945"/>
                  </a:cubicBezTo>
                  <a:cubicBezTo>
                    <a:pt x="34493" y="37945"/>
                    <a:pt x="34807" y="37892"/>
                    <a:pt x="35125" y="37747"/>
                  </a:cubicBezTo>
                  <a:cubicBezTo>
                    <a:pt x="35356" y="38034"/>
                    <a:pt x="35613" y="38117"/>
                    <a:pt x="35885" y="38117"/>
                  </a:cubicBezTo>
                  <a:cubicBezTo>
                    <a:pt x="36260" y="38117"/>
                    <a:pt x="36663" y="37959"/>
                    <a:pt x="37067" y="37959"/>
                  </a:cubicBezTo>
                  <a:cubicBezTo>
                    <a:pt x="37204" y="37959"/>
                    <a:pt x="37340" y="37977"/>
                    <a:pt x="37476" y="38026"/>
                  </a:cubicBezTo>
                  <a:cubicBezTo>
                    <a:pt x="37788" y="38138"/>
                    <a:pt x="38190" y="38177"/>
                    <a:pt x="38616" y="38177"/>
                  </a:cubicBezTo>
                  <a:cubicBezTo>
                    <a:pt x="39041" y="38177"/>
                    <a:pt x="39490" y="38138"/>
                    <a:pt x="39900" y="38092"/>
                  </a:cubicBezTo>
                  <a:cubicBezTo>
                    <a:pt x="40031" y="38079"/>
                    <a:pt x="40144" y="37843"/>
                    <a:pt x="40260" y="37843"/>
                  </a:cubicBezTo>
                  <a:cubicBezTo>
                    <a:pt x="40306" y="37843"/>
                    <a:pt x="40352" y="37881"/>
                    <a:pt x="40401" y="37985"/>
                  </a:cubicBezTo>
                  <a:cubicBezTo>
                    <a:pt x="40514" y="38230"/>
                    <a:pt x="40639" y="38308"/>
                    <a:pt x="40768" y="38308"/>
                  </a:cubicBezTo>
                  <a:cubicBezTo>
                    <a:pt x="40934" y="38308"/>
                    <a:pt x="41108" y="38180"/>
                    <a:pt x="41274" y="38106"/>
                  </a:cubicBezTo>
                  <a:cubicBezTo>
                    <a:pt x="41470" y="38019"/>
                    <a:pt x="41655" y="37978"/>
                    <a:pt x="41843" y="37978"/>
                  </a:cubicBezTo>
                  <a:cubicBezTo>
                    <a:pt x="42015" y="37978"/>
                    <a:pt x="42190" y="38012"/>
                    <a:pt x="42377" y="38078"/>
                  </a:cubicBezTo>
                  <a:cubicBezTo>
                    <a:pt x="42716" y="38195"/>
                    <a:pt x="43150" y="38122"/>
                    <a:pt x="43462" y="38202"/>
                  </a:cubicBezTo>
                  <a:cubicBezTo>
                    <a:pt x="43524" y="38218"/>
                    <a:pt x="43585" y="38225"/>
                    <a:pt x="43644" y="38225"/>
                  </a:cubicBezTo>
                  <a:cubicBezTo>
                    <a:pt x="44030" y="38225"/>
                    <a:pt x="44362" y="37938"/>
                    <a:pt x="44681" y="37938"/>
                  </a:cubicBezTo>
                  <a:cubicBezTo>
                    <a:pt x="44770" y="37938"/>
                    <a:pt x="44857" y="37960"/>
                    <a:pt x="44945" y="38016"/>
                  </a:cubicBezTo>
                  <a:cubicBezTo>
                    <a:pt x="45192" y="38177"/>
                    <a:pt x="45480" y="38231"/>
                    <a:pt x="45731" y="38231"/>
                  </a:cubicBezTo>
                  <a:cubicBezTo>
                    <a:pt x="45925" y="38231"/>
                    <a:pt x="46097" y="38198"/>
                    <a:pt x="46209" y="38158"/>
                  </a:cubicBezTo>
                  <a:cubicBezTo>
                    <a:pt x="46481" y="38059"/>
                    <a:pt x="46749" y="38025"/>
                    <a:pt x="47014" y="38025"/>
                  </a:cubicBezTo>
                  <a:cubicBezTo>
                    <a:pt x="47584" y="38025"/>
                    <a:pt x="48142" y="38181"/>
                    <a:pt x="48707" y="38181"/>
                  </a:cubicBezTo>
                  <a:cubicBezTo>
                    <a:pt x="48766" y="38181"/>
                    <a:pt x="48824" y="38180"/>
                    <a:pt x="48884" y="38176"/>
                  </a:cubicBezTo>
                  <a:cubicBezTo>
                    <a:pt x="49335" y="38147"/>
                    <a:pt x="49788" y="37991"/>
                    <a:pt x="50269" y="37991"/>
                  </a:cubicBezTo>
                  <a:cubicBezTo>
                    <a:pt x="50432" y="37991"/>
                    <a:pt x="50599" y="38009"/>
                    <a:pt x="50770" y="38056"/>
                  </a:cubicBezTo>
                  <a:cubicBezTo>
                    <a:pt x="50957" y="38108"/>
                    <a:pt x="51108" y="38407"/>
                    <a:pt x="51296" y="38407"/>
                  </a:cubicBezTo>
                  <a:cubicBezTo>
                    <a:pt x="51353" y="38407"/>
                    <a:pt x="51413" y="38380"/>
                    <a:pt x="51478" y="38311"/>
                  </a:cubicBezTo>
                  <a:cubicBezTo>
                    <a:pt x="51727" y="38047"/>
                    <a:pt x="51997" y="37968"/>
                    <a:pt x="52277" y="37968"/>
                  </a:cubicBezTo>
                  <a:cubicBezTo>
                    <a:pt x="52700" y="37968"/>
                    <a:pt x="53145" y="38151"/>
                    <a:pt x="53565" y="38151"/>
                  </a:cubicBezTo>
                  <a:cubicBezTo>
                    <a:pt x="53781" y="38151"/>
                    <a:pt x="53991" y="38103"/>
                    <a:pt x="54188" y="37956"/>
                  </a:cubicBezTo>
                  <a:cubicBezTo>
                    <a:pt x="54353" y="38097"/>
                    <a:pt x="54521" y="38144"/>
                    <a:pt x="54692" y="38144"/>
                  </a:cubicBezTo>
                  <a:cubicBezTo>
                    <a:pt x="55035" y="38144"/>
                    <a:pt x="55389" y="37956"/>
                    <a:pt x="55752" y="37956"/>
                  </a:cubicBezTo>
                  <a:cubicBezTo>
                    <a:pt x="55844" y="37956"/>
                    <a:pt x="55936" y="37968"/>
                    <a:pt x="56029" y="37998"/>
                  </a:cubicBezTo>
                  <a:cubicBezTo>
                    <a:pt x="56168" y="38044"/>
                    <a:pt x="56374" y="38214"/>
                    <a:pt x="56641" y="38214"/>
                  </a:cubicBezTo>
                  <a:cubicBezTo>
                    <a:pt x="56711" y="38214"/>
                    <a:pt x="56786" y="38202"/>
                    <a:pt x="56864" y="38173"/>
                  </a:cubicBezTo>
                  <a:cubicBezTo>
                    <a:pt x="57923" y="37779"/>
                    <a:pt x="59073" y="37797"/>
                    <a:pt x="60185" y="37641"/>
                  </a:cubicBezTo>
                  <a:cubicBezTo>
                    <a:pt x="61345" y="37478"/>
                    <a:pt x="62494" y="37222"/>
                    <a:pt x="63673" y="37222"/>
                  </a:cubicBezTo>
                  <a:cubicBezTo>
                    <a:pt x="63675" y="37222"/>
                    <a:pt x="63678" y="37222"/>
                    <a:pt x="63680" y="37222"/>
                  </a:cubicBezTo>
                  <a:cubicBezTo>
                    <a:pt x="64219" y="37222"/>
                    <a:pt x="64815" y="36842"/>
                    <a:pt x="65263" y="36842"/>
                  </a:cubicBezTo>
                  <a:cubicBezTo>
                    <a:pt x="65359" y="36842"/>
                    <a:pt x="65449" y="36859"/>
                    <a:pt x="65529" y="36902"/>
                  </a:cubicBezTo>
                  <a:cubicBezTo>
                    <a:pt x="65850" y="37072"/>
                    <a:pt x="66163" y="37133"/>
                    <a:pt x="66469" y="37133"/>
                  </a:cubicBezTo>
                  <a:cubicBezTo>
                    <a:pt x="67142" y="37133"/>
                    <a:pt x="67780" y="36840"/>
                    <a:pt x="68392" y="36782"/>
                  </a:cubicBezTo>
                  <a:cubicBezTo>
                    <a:pt x="68616" y="36761"/>
                    <a:pt x="68844" y="36756"/>
                    <a:pt x="69074" y="36756"/>
                  </a:cubicBezTo>
                  <a:cubicBezTo>
                    <a:pt x="69248" y="36756"/>
                    <a:pt x="69424" y="36759"/>
                    <a:pt x="69601" y="36759"/>
                  </a:cubicBezTo>
                  <a:cubicBezTo>
                    <a:pt x="70098" y="36759"/>
                    <a:pt x="70604" y="36739"/>
                    <a:pt x="71113" y="36584"/>
                  </a:cubicBezTo>
                  <a:cubicBezTo>
                    <a:pt x="71871" y="36353"/>
                    <a:pt x="72885" y="36480"/>
                    <a:pt x="73709" y="36250"/>
                  </a:cubicBezTo>
                  <a:cubicBezTo>
                    <a:pt x="74222" y="36108"/>
                    <a:pt x="74726" y="36148"/>
                    <a:pt x="75216" y="36009"/>
                  </a:cubicBezTo>
                  <a:cubicBezTo>
                    <a:pt x="75705" y="35871"/>
                    <a:pt x="76187" y="35634"/>
                    <a:pt x="76696" y="35634"/>
                  </a:cubicBezTo>
                  <a:cubicBezTo>
                    <a:pt x="76811" y="35634"/>
                    <a:pt x="76928" y="35646"/>
                    <a:pt x="77047" y="35674"/>
                  </a:cubicBezTo>
                  <a:cubicBezTo>
                    <a:pt x="77190" y="35708"/>
                    <a:pt x="77328" y="35725"/>
                    <a:pt x="77462" y="35725"/>
                  </a:cubicBezTo>
                  <a:cubicBezTo>
                    <a:pt x="77638" y="35725"/>
                    <a:pt x="77807" y="35697"/>
                    <a:pt x="77974" y="35644"/>
                  </a:cubicBezTo>
                  <a:cubicBezTo>
                    <a:pt x="79021" y="35313"/>
                    <a:pt x="80165" y="35435"/>
                    <a:pt x="81177" y="34802"/>
                  </a:cubicBezTo>
                  <a:cubicBezTo>
                    <a:pt x="81524" y="34585"/>
                    <a:pt x="82118" y="34450"/>
                    <a:pt x="82624" y="34365"/>
                  </a:cubicBezTo>
                  <a:cubicBezTo>
                    <a:pt x="83237" y="34263"/>
                    <a:pt x="83876" y="34210"/>
                    <a:pt x="84406" y="33856"/>
                  </a:cubicBezTo>
                  <a:cubicBezTo>
                    <a:pt x="85677" y="33014"/>
                    <a:pt x="86932" y="32193"/>
                    <a:pt x="87829" y="30868"/>
                  </a:cubicBezTo>
                  <a:cubicBezTo>
                    <a:pt x="88180" y="30350"/>
                    <a:pt x="88608" y="29698"/>
                    <a:pt x="89172" y="29380"/>
                  </a:cubicBezTo>
                  <a:cubicBezTo>
                    <a:pt x="90674" y="28533"/>
                    <a:pt x="90874" y="26974"/>
                    <a:pt x="91400" y="25603"/>
                  </a:cubicBezTo>
                  <a:cubicBezTo>
                    <a:pt x="91834" y="24474"/>
                    <a:pt x="91999" y="23246"/>
                    <a:pt x="92344" y="22104"/>
                  </a:cubicBezTo>
                  <a:cubicBezTo>
                    <a:pt x="92741" y="20791"/>
                    <a:pt x="92705" y="19468"/>
                    <a:pt x="92853" y="18172"/>
                  </a:cubicBezTo>
                  <a:cubicBezTo>
                    <a:pt x="93021" y="16729"/>
                    <a:pt x="92916" y="15237"/>
                    <a:pt x="92998" y="13761"/>
                  </a:cubicBezTo>
                  <a:cubicBezTo>
                    <a:pt x="93091" y="12074"/>
                    <a:pt x="92873" y="10393"/>
                    <a:pt x="93113" y="8680"/>
                  </a:cubicBezTo>
                  <a:cubicBezTo>
                    <a:pt x="93216" y="7952"/>
                    <a:pt x="93119" y="7039"/>
                    <a:pt x="93037" y="6225"/>
                  </a:cubicBezTo>
                  <a:cubicBezTo>
                    <a:pt x="92865" y="4515"/>
                    <a:pt x="92922" y="2829"/>
                    <a:pt x="93114" y="1127"/>
                  </a:cubicBezTo>
                  <a:cubicBezTo>
                    <a:pt x="93155" y="776"/>
                    <a:pt x="93242" y="20"/>
                    <a:pt x="92706" y="20"/>
                  </a:cubicBezTo>
                  <a:cubicBezTo>
                    <a:pt x="92686" y="20"/>
                    <a:pt x="92664" y="21"/>
                    <a:pt x="92641" y="24"/>
                  </a:cubicBezTo>
                  <a:cubicBezTo>
                    <a:pt x="92497" y="38"/>
                    <a:pt x="92351" y="44"/>
                    <a:pt x="92203" y="44"/>
                  </a:cubicBezTo>
                  <a:cubicBezTo>
                    <a:pt x="91786" y="44"/>
                    <a:pt x="91361" y="0"/>
                    <a:pt x="90950"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35;p38"/>
            <p:cNvSpPr/>
            <p:nvPr/>
          </p:nvSpPr>
          <p:spPr>
            <a:xfrm>
              <a:off x="2130375" y="1404625"/>
              <a:ext cx="2197419" cy="3396282"/>
            </a:xfrm>
            <a:custGeom>
              <a:avLst/>
              <a:gdLst/>
              <a:ahLst/>
              <a:cxnLst/>
              <a:rect l="l" t="t" r="r" b="b"/>
              <a:pathLst>
                <a:path w="101054" h="185336" extrusionOk="0">
                  <a:moveTo>
                    <a:pt x="53173" y="2037"/>
                  </a:moveTo>
                  <a:cubicBezTo>
                    <a:pt x="53913" y="2037"/>
                    <a:pt x="54651" y="2083"/>
                    <a:pt x="55390" y="2218"/>
                  </a:cubicBezTo>
                  <a:cubicBezTo>
                    <a:pt x="55438" y="2226"/>
                    <a:pt x="55488" y="2276"/>
                    <a:pt x="55530" y="2276"/>
                  </a:cubicBezTo>
                  <a:cubicBezTo>
                    <a:pt x="55534" y="2276"/>
                    <a:pt x="55537" y="2276"/>
                    <a:pt x="55540" y="2276"/>
                  </a:cubicBezTo>
                  <a:cubicBezTo>
                    <a:pt x="55862" y="2208"/>
                    <a:pt x="56184" y="2182"/>
                    <a:pt x="56505" y="2182"/>
                  </a:cubicBezTo>
                  <a:cubicBezTo>
                    <a:pt x="57073" y="2182"/>
                    <a:pt x="57639" y="2264"/>
                    <a:pt x="58196" y="2349"/>
                  </a:cubicBezTo>
                  <a:cubicBezTo>
                    <a:pt x="58393" y="2379"/>
                    <a:pt x="58590" y="2389"/>
                    <a:pt x="58786" y="2389"/>
                  </a:cubicBezTo>
                  <a:cubicBezTo>
                    <a:pt x="59178" y="2389"/>
                    <a:pt x="59569" y="2349"/>
                    <a:pt x="59962" y="2349"/>
                  </a:cubicBezTo>
                  <a:cubicBezTo>
                    <a:pt x="60237" y="2349"/>
                    <a:pt x="60513" y="2369"/>
                    <a:pt x="60790" y="2435"/>
                  </a:cubicBezTo>
                  <a:cubicBezTo>
                    <a:pt x="60888" y="2458"/>
                    <a:pt x="60988" y="2465"/>
                    <a:pt x="61091" y="2465"/>
                  </a:cubicBezTo>
                  <a:cubicBezTo>
                    <a:pt x="61263" y="2465"/>
                    <a:pt x="61440" y="2445"/>
                    <a:pt x="61616" y="2445"/>
                  </a:cubicBezTo>
                  <a:cubicBezTo>
                    <a:pt x="61862" y="2445"/>
                    <a:pt x="62105" y="2485"/>
                    <a:pt x="62325" y="2681"/>
                  </a:cubicBezTo>
                  <a:cubicBezTo>
                    <a:pt x="62331" y="2686"/>
                    <a:pt x="62387" y="2705"/>
                    <a:pt x="62446" y="2705"/>
                  </a:cubicBezTo>
                  <a:cubicBezTo>
                    <a:pt x="62522" y="2705"/>
                    <a:pt x="62603" y="2674"/>
                    <a:pt x="62595" y="2543"/>
                  </a:cubicBezTo>
                  <a:cubicBezTo>
                    <a:pt x="62579" y="2268"/>
                    <a:pt x="62718" y="2191"/>
                    <a:pt x="62862" y="2191"/>
                  </a:cubicBezTo>
                  <a:cubicBezTo>
                    <a:pt x="62956" y="2191"/>
                    <a:pt x="63053" y="2224"/>
                    <a:pt x="63110" y="2255"/>
                  </a:cubicBezTo>
                  <a:cubicBezTo>
                    <a:pt x="63426" y="2429"/>
                    <a:pt x="63745" y="2468"/>
                    <a:pt x="64066" y="2468"/>
                  </a:cubicBezTo>
                  <a:cubicBezTo>
                    <a:pt x="64320" y="2468"/>
                    <a:pt x="64575" y="2444"/>
                    <a:pt x="64830" y="2444"/>
                  </a:cubicBezTo>
                  <a:cubicBezTo>
                    <a:pt x="64899" y="2444"/>
                    <a:pt x="64967" y="2445"/>
                    <a:pt x="65036" y="2450"/>
                  </a:cubicBezTo>
                  <a:cubicBezTo>
                    <a:pt x="65110" y="2455"/>
                    <a:pt x="65187" y="2457"/>
                    <a:pt x="65264" y="2457"/>
                  </a:cubicBezTo>
                  <a:cubicBezTo>
                    <a:pt x="65730" y="2457"/>
                    <a:pt x="66232" y="2378"/>
                    <a:pt x="66656" y="2378"/>
                  </a:cubicBezTo>
                  <a:cubicBezTo>
                    <a:pt x="66893" y="2378"/>
                    <a:pt x="67106" y="2403"/>
                    <a:pt x="67275" y="2479"/>
                  </a:cubicBezTo>
                  <a:cubicBezTo>
                    <a:pt x="67514" y="2587"/>
                    <a:pt x="67732" y="2622"/>
                    <a:pt x="67937" y="2622"/>
                  </a:cubicBezTo>
                  <a:cubicBezTo>
                    <a:pt x="68310" y="2622"/>
                    <a:pt x="68639" y="2507"/>
                    <a:pt x="68970" y="2507"/>
                  </a:cubicBezTo>
                  <a:cubicBezTo>
                    <a:pt x="69038" y="2507"/>
                    <a:pt x="69106" y="2512"/>
                    <a:pt x="69175" y="2523"/>
                  </a:cubicBezTo>
                  <a:cubicBezTo>
                    <a:pt x="69860" y="2638"/>
                    <a:pt x="70616" y="2530"/>
                    <a:pt x="71168" y="2715"/>
                  </a:cubicBezTo>
                  <a:cubicBezTo>
                    <a:pt x="71316" y="2764"/>
                    <a:pt x="71468" y="2782"/>
                    <a:pt x="71623" y="2782"/>
                  </a:cubicBezTo>
                  <a:cubicBezTo>
                    <a:pt x="71977" y="2782"/>
                    <a:pt x="72342" y="2690"/>
                    <a:pt x="72686" y="2690"/>
                  </a:cubicBezTo>
                  <a:cubicBezTo>
                    <a:pt x="73025" y="2690"/>
                    <a:pt x="73344" y="2779"/>
                    <a:pt x="73614" y="3133"/>
                  </a:cubicBezTo>
                  <a:cubicBezTo>
                    <a:pt x="73837" y="3031"/>
                    <a:pt x="74061" y="2995"/>
                    <a:pt x="74284" y="2995"/>
                  </a:cubicBezTo>
                  <a:cubicBezTo>
                    <a:pt x="74795" y="2995"/>
                    <a:pt x="75307" y="3182"/>
                    <a:pt x="75824" y="3182"/>
                  </a:cubicBezTo>
                  <a:cubicBezTo>
                    <a:pt x="75847" y="3182"/>
                    <a:pt x="75871" y="3182"/>
                    <a:pt x="75894" y="3181"/>
                  </a:cubicBezTo>
                  <a:cubicBezTo>
                    <a:pt x="75958" y="3178"/>
                    <a:pt x="76024" y="3177"/>
                    <a:pt x="76089" y="3177"/>
                  </a:cubicBezTo>
                  <a:cubicBezTo>
                    <a:pt x="76834" y="3177"/>
                    <a:pt x="77633" y="3330"/>
                    <a:pt x="78314" y="3735"/>
                  </a:cubicBezTo>
                  <a:cubicBezTo>
                    <a:pt x="78397" y="3784"/>
                    <a:pt x="78468" y="3803"/>
                    <a:pt x="78534" y="3803"/>
                  </a:cubicBezTo>
                  <a:cubicBezTo>
                    <a:pt x="78666" y="3803"/>
                    <a:pt x="78776" y="3729"/>
                    <a:pt x="78914" y="3688"/>
                  </a:cubicBezTo>
                  <a:cubicBezTo>
                    <a:pt x="79101" y="3632"/>
                    <a:pt x="79289" y="3600"/>
                    <a:pt x="79475" y="3600"/>
                  </a:cubicBezTo>
                  <a:cubicBezTo>
                    <a:pt x="79767" y="3600"/>
                    <a:pt x="80053" y="3678"/>
                    <a:pt x="80314" y="3860"/>
                  </a:cubicBezTo>
                  <a:cubicBezTo>
                    <a:pt x="80392" y="3915"/>
                    <a:pt x="80480" y="3979"/>
                    <a:pt x="80542" y="3979"/>
                  </a:cubicBezTo>
                  <a:cubicBezTo>
                    <a:pt x="80578" y="3979"/>
                    <a:pt x="80606" y="3957"/>
                    <a:pt x="80618" y="3900"/>
                  </a:cubicBezTo>
                  <a:cubicBezTo>
                    <a:pt x="80668" y="3665"/>
                    <a:pt x="80781" y="3595"/>
                    <a:pt x="80901" y="3595"/>
                  </a:cubicBezTo>
                  <a:cubicBezTo>
                    <a:pt x="81024" y="3595"/>
                    <a:pt x="81153" y="3667"/>
                    <a:pt x="81229" y="3710"/>
                  </a:cubicBezTo>
                  <a:cubicBezTo>
                    <a:pt x="81943" y="4117"/>
                    <a:pt x="82707" y="4025"/>
                    <a:pt x="83471" y="4070"/>
                  </a:cubicBezTo>
                  <a:cubicBezTo>
                    <a:pt x="83822" y="4092"/>
                    <a:pt x="84204" y="4118"/>
                    <a:pt x="84534" y="4563"/>
                  </a:cubicBezTo>
                  <a:cubicBezTo>
                    <a:pt x="84894" y="5050"/>
                    <a:pt x="85717" y="5004"/>
                    <a:pt x="86339" y="5162"/>
                  </a:cubicBezTo>
                  <a:cubicBezTo>
                    <a:pt x="87329" y="5413"/>
                    <a:pt x="88140" y="6099"/>
                    <a:pt x="89130" y="6279"/>
                  </a:cubicBezTo>
                  <a:cubicBezTo>
                    <a:pt x="89645" y="6373"/>
                    <a:pt x="89975" y="6894"/>
                    <a:pt x="90503" y="6894"/>
                  </a:cubicBezTo>
                  <a:cubicBezTo>
                    <a:pt x="90566" y="6894"/>
                    <a:pt x="90632" y="6886"/>
                    <a:pt x="90702" y="6869"/>
                  </a:cubicBezTo>
                  <a:cubicBezTo>
                    <a:pt x="90703" y="6869"/>
                    <a:pt x="90705" y="6869"/>
                    <a:pt x="90706" y="6869"/>
                  </a:cubicBezTo>
                  <a:cubicBezTo>
                    <a:pt x="90736" y="6869"/>
                    <a:pt x="90782" y="6941"/>
                    <a:pt x="90822" y="6975"/>
                  </a:cubicBezTo>
                  <a:cubicBezTo>
                    <a:pt x="91924" y="7866"/>
                    <a:pt x="93271" y="8360"/>
                    <a:pt x="94437" y="9173"/>
                  </a:cubicBezTo>
                  <a:cubicBezTo>
                    <a:pt x="94966" y="9541"/>
                    <a:pt x="95385" y="10039"/>
                    <a:pt x="95797" y="10439"/>
                  </a:cubicBezTo>
                  <a:cubicBezTo>
                    <a:pt x="96258" y="10889"/>
                    <a:pt x="96652" y="11568"/>
                    <a:pt x="96977" y="12202"/>
                  </a:cubicBezTo>
                  <a:cubicBezTo>
                    <a:pt x="97416" y="13060"/>
                    <a:pt x="97820" y="13955"/>
                    <a:pt x="98125" y="14849"/>
                  </a:cubicBezTo>
                  <a:cubicBezTo>
                    <a:pt x="98397" y="15648"/>
                    <a:pt x="98507" y="16561"/>
                    <a:pt x="98577" y="17423"/>
                  </a:cubicBezTo>
                  <a:cubicBezTo>
                    <a:pt x="98676" y="18641"/>
                    <a:pt x="98265" y="19846"/>
                    <a:pt x="98741" y="21108"/>
                  </a:cubicBezTo>
                  <a:cubicBezTo>
                    <a:pt x="98971" y="21716"/>
                    <a:pt x="98958" y="22626"/>
                    <a:pt x="98306" y="23276"/>
                  </a:cubicBezTo>
                  <a:cubicBezTo>
                    <a:pt x="98090" y="23491"/>
                    <a:pt x="98090" y="24020"/>
                    <a:pt x="98133" y="24277"/>
                  </a:cubicBezTo>
                  <a:cubicBezTo>
                    <a:pt x="98396" y="25846"/>
                    <a:pt x="98128" y="27394"/>
                    <a:pt x="98100" y="28950"/>
                  </a:cubicBezTo>
                  <a:cubicBezTo>
                    <a:pt x="98063" y="30890"/>
                    <a:pt x="98189" y="32830"/>
                    <a:pt x="98107" y="34775"/>
                  </a:cubicBezTo>
                  <a:cubicBezTo>
                    <a:pt x="98079" y="35412"/>
                    <a:pt x="97795" y="36135"/>
                    <a:pt x="97970" y="36628"/>
                  </a:cubicBezTo>
                  <a:cubicBezTo>
                    <a:pt x="98431" y="37926"/>
                    <a:pt x="97502" y="39136"/>
                    <a:pt x="97931" y="40358"/>
                  </a:cubicBezTo>
                  <a:cubicBezTo>
                    <a:pt x="98034" y="40649"/>
                    <a:pt x="97872" y="40808"/>
                    <a:pt x="97853" y="41029"/>
                  </a:cubicBezTo>
                  <a:cubicBezTo>
                    <a:pt x="97795" y="41700"/>
                    <a:pt x="97737" y="42339"/>
                    <a:pt x="97868" y="43038"/>
                  </a:cubicBezTo>
                  <a:cubicBezTo>
                    <a:pt x="98017" y="43836"/>
                    <a:pt x="97784" y="44733"/>
                    <a:pt x="97834" y="45530"/>
                  </a:cubicBezTo>
                  <a:cubicBezTo>
                    <a:pt x="97900" y="46606"/>
                    <a:pt x="97834" y="47670"/>
                    <a:pt x="97754" y="48716"/>
                  </a:cubicBezTo>
                  <a:cubicBezTo>
                    <a:pt x="97661" y="49923"/>
                    <a:pt x="97625" y="51137"/>
                    <a:pt x="97609" y="52335"/>
                  </a:cubicBezTo>
                  <a:cubicBezTo>
                    <a:pt x="97585" y="54246"/>
                    <a:pt x="97448" y="56155"/>
                    <a:pt x="97436" y="58069"/>
                  </a:cubicBezTo>
                  <a:cubicBezTo>
                    <a:pt x="97423" y="60122"/>
                    <a:pt x="97339" y="62199"/>
                    <a:pt x="97043" y="64260"/>
                  </a:cubicBezTo>
                  <a:cubicBezTo>
                    <a:pt x="96951" y="64896"/>
                    <a:pt x="97146" y="65691"/>
                    <a:pt x="97147" y="66409"/>
                  </a:cubicBezTo>
                  <a:cubicBezTo>
                    <a:pt x="97153" y="68104"/>
                    <a:pt x="97079" y="69799"/>
                    <a:pt x="96980" y="71493"/>
                  </a:cubicBezTo>
                  <a:cubicBezTo>
                    <a:pt x="96957" y="71886"/>
                    <a:pt x="97058" y="72315"/>
                    <a:pt x="97045" y="72740"/>
                  </a:cubicBezTo>
                  <a:cubicBezTo>
                    <a:pt x="96999" y="74283"/>
                    <a:pt x="97163" y="75831"/>
                    <a:pt x="97145" y="77363"/>
                  </a:cubicBezTo>
                  <a:cubicBezTo>
                    <a:pt x="97129" y="78626"/>
                    <a:pt x="96994" y="79922"/>
                    <a:pt x="96799" y="81202"/>
                  </a:cubicBezTo>
                  <a:cubicBezTo>
                    <a:pt x="96610" y="82430"/>
                    <a:pt x="96499" y="83692"/>
                    <a:pt x="96414" y="84946"/>
                  </a:cubicBezTo>
                  <a:cubicBezTo>
                    <a:pt x="96341" y="86011"/>
                    <a:pt x="96603" y="87086"/>
                    <a:pt x="96490" y="88107"/>
                  </a:cubicBezTo>
                  <a:cubicBezTo>
                    <a:pt x="96329" y="89564"/>
                    <a:pt x="96517" y="90980"/>
                    <a:pt x="96533" y="92413"/>
                  </a:cubicBezTo>
                  <a:cubicBezTo>
                    <a:pt x="96543" y="93282"/>
                    <a:pt x="96760" y="94064"/>
                    <a:pt x="96960" y="94891"/>
                  </a:cubicBezTo>
                  <a:cubicBezTo>
                    <a:pt x="97186" y="95823"/>
                    <a:pt x="97027" y="96845"/>
                    <a:pt x="97049" y="97829"/>
                  </a:cubicBezTo>
                  <a:cubicBezTo>
                    <a:pt x="97087" y="99476"/>
                    <a:pt x="97020" y="101119"/>
                    <a:pt x="97207" y="102775"/>
                  </a:cubicBezTo>
                  <a:cubicBezTo>
                    <a:pt x="97381" y="104325"/>
                    <a:pt x="97253" y="105908"/>
                    <a:pt x="97267" y="107477"/>
                  </a:cubicBezTo>
                  <a:cubicBezTo>
                    <a:pt x="97277" y="108626"/>
                    <a:pt x="97326" y="109774"/>
                    <a:pt x="97317" y="110921"/>
                  </a:cubicBezTo>
                  <a:cubicBezTo>
                    <a:pt x="97304" y="112280"/>
                    <a:pt x="97247" y="113638"/>
                    <a:pt x="97212" y="114996"/>
                  </a:cubicBezTo>
                  <a:cubicBezTo>
                    <a:pt x="97197" y="115584"/>
                    <a:pt x="97225" y="116176"/>
                    <a:pt x="97177" y="116761"/>
                  </a:cubicBezTo>
                  <a:cubicBezTo>
                    <a:pt x="96985" y="119058"/>
                    <a:pt x="97034" y="121365"/>
                    <a:pt x="96930" y="123666"/>
                  </a:cubicBezTo>
                  <a:cubicBezTo>
                    <a:pt x="96872" y="124959"/>
                    <a:pt x="96916" y="126293"/>
                    <a:pt x="96852" y="127600"/>
                  </a:cubicBezTo>
                  <a:cubicBezTo>
                    <a:pt x="96759" y="129519"/>
                    <a:pt x="96555" y="131435"/>
                    <a:pt x="96534" y="133358"/>
                  </a:cubicBezTo>
                  <a:cubicBezTo>
                    <a:pt x="96525" y="134171"/>
                    <a:pt x="96624" y="134991"/>
                    <a:pt x="96536" y="135792"/>
                  </a:cubicBezTo>
                  <a:cubicBezTo>
                    <a:pt x="96432" y="136734"/>
                    <a:pt x="96492" y="137675"/>
                    <a:pt x="96404" y="138607"/>
                  </a:cubicBezTo>
                  <a:cubicBezTo>
                    <a:pt x="96345" y="139222"/>
                    <a:pt x="96383" y="139853"/>
                    <a:pt x="96456" y="140423"/>
                  </a:cubicBezTo>
                  <a:cubicBezTo>
                    <a:pt x="96577" y="141378"/>
                    <a:pt x="96156" y="142279"/>
                    <a:pt x="96360" y="143215"/>
                  </a:cubicBezTo>
                  <a:cubicBezTo>
                    <a:pt x="96415" y="143470"/>
                    <a:pt x="96295" y="143716"/>
                    <a:pt x="95976" y="143726"/>
                  </a:cubicBezTo>
                  <a:cubicBezTo>
                    <a:pt x="95446" y="143743"/>
                    <a:pt x="94921" y="143897"/>
                    <a:pt x="94389" y="143897"/>
                  </a:cubicBezTo>
                  <a:cubicBezTo>
                    <a:pt x="94190" y="143897"/>
                    <a:pt x="93990" y="143875"/>
                    <a:pt x="93789" y="143817"/>
                  </a:cubicBezTo>
                  <a:cubicBezTo>
                    <a:pt x="93695" y="143790"/>
                    <a:pt x="93591" y="143773"/>
                    <a:pt x="93489" y="143773"/>
                  </a:cubicBezTo>
                  <a:cubicBezTo>
                    <a:pt x="93425" y="143773"/>
                    <a:pt x="93362" y="143780"/>
                    <a:pt x="93303" y="143795"/>
                  </a:cubicBezTo>
                  <a:cubicBezTo>
                    <a:pt x="92801" y="143928"/>
                    <a:pt x="92298" y="144005"/>
                    <a:pt x="91796" y="144005"/>
                  </a:cubicBezTo>
                  <a:cubicBezTo>
                    <a:pt x="91327" y="144005"/>
                    <a:pt x="90860" y="143938"/>
                    <a:pt x="90397" y="143786"/>
                  </a:cubicBezTo>
                  <a:cubicBezTo>
                    <a:pt x="90335" y="143766"/>
                    <a:pt x="90277" y="143757"/>
                    <a:pt x="90222" y="143757"/>
                  </a:cubicBezTo>
                  <a:cubicBezTo>
                    <a:pt x="89956" y="143757"/>
                    <a:pt x="89762" y="143958"/>
                    <a:pt x="89509" y="143996"/>
                  </a:cubicBezTo>
                  <a:cubicBezTo>
                    <a:pt x="89125" y="144052"/>
                    <a:pt x="88741" y="144069"/>
                    <a:pt x="88357" y="144069"/>
                  </a:cubicBezTo>
                  <a:cubicBezTo>
                    <a:pt x="87796" y="144069"/>
                    <a:pt x="87236" y="144033"/>
                    <a:pt x="86675" y="144033"/>
                  </a:cubicBezTo>
                  <a:cubicBezTo>
                    <a:pt x="86331" y="144033"/>
                    <a:pt x="85987" y="144046"/>
                    <a:pt x="85642" y="144090"/>
                  </a:cubicBezTo>
                  <a:cubicBezTo>
                    <a:pt x="84855" y="144188"/>
                    <a:pt x="84056" y="144261"/>
                    <a:pt x="83254" y="144261"/>
                  </a:cubicBezTo>
                  <a:cubicBezTo>
                    <a:pt x="82664" y="144261"/>
                    <a:pt x="82073" y="144221"/>
                    <a:pt x="81485" y="144124"/>
                  </a:cubicBezTo>
                  <a:cubicBezTo>
                    <a:pt x="81432" y="144114"/>
                    <a:pt x="81374" y="144108"/>
                    <a:pt x="81318" y="144108"/>
                  </a:cubicBezTo>
                  <a:cubicBezTo>
                    <a:pt x="81262" y="144108"/>
                    <a:pt x="81206" y="144114"/>
                    <a:pt x="81158" y="144133"/>
                  </a:cubicBezTo>
                  <a:cubicBezTo>
                    <a:pt x="80668" y="144313"/>
                    <a:pt x="80169" y="144357"/>
                    <a:pt x="79667" y="144357"/>
                  </a:cubicBezTo>
                  <a:cubicBezTo>
                    <a:pt x="79210" y="144357"/>
                    <a:pt x="78752" y="144321"/>
                    <a:pt x="78298" y="144321"/>
                  </a:cubicBezTo>
                  <a:cubicBezTo>
                    <a:pt x="77957" y="144321"/>
                    <a:pt x="77618" y="144341"/>
                    <a:pt x="77283" y="144411"/>
                  </a:cubicBezTo>
                  <a:cubicBezTo>
                    <a:pt x="76134" y="144651"/>
                    <a:pt x="74967" y="144522"/>
                    <a:pt x="73807" y="144684"/>
                  </a:cubicBezTo>
                  <a:cubicBezTo>
                    <a:pt x="73586" y="144714"/>
                    <a:pt x="73358" y="144725"/>
                    <a:pt x="73126" y="144725"/>
                  </a:cubicBezTo>
                  <a:cubicBezTo>
                    <a:pt x="72580" y="144725"/>
                    <a:pt x="72012" y="144666"/>
                    <a:pt x="71452" y="144666"/>
                  </a:cubicBezTo>
                  <a:cubicBezTo>
                    <a:pt x="71350" y="144666"/>
                    <a:pt x="71247" y="144668"/>
                    <a:pt x="71145" y="144672"/>
                  </a:cubicBezTo>
                  <a:cubicBezTo>
                    <a:pt x="70409" y="144707"/>
                    <a:pt x="69672" y="144753"/>
                    <a:pt x="68937" y="144753"/>
                  </a:cubicBezTo>
                  <a:cubicBezTo>
                    <a:pt x="68823" y="144753"/>
                    <a:pt x="68709" y="144752"/>
                    <a:pt x="68596" y="144749"/>
                  </a:cubicBezTo>
                  <a:cubicBezTo>
                    <a:pt x="68540" y="144748"/>
                    <a:pt x="68485" y="144748"/>
                    <a:pt x="68430" y="144748"/>
                  </a:cubicBezTo>
                  <a:cubicBezTo>
                    <a:pt x="67731" y="144748"/>
                    <a:pt x="67034" y="144833"/>
                    <a:pt x="66335" y="144833"/>
                  </a:cubicBezTo>
                  <a:cubicBezTo>
                    <a:pt x="66061" y="144833"/>
                    <a:pt x="65786" y="144820"/>
                    <a:pt x="65511" y="144783"/>
                  </a:cubicBezTo>
                  <a:cubicBezTo>
                    <a:pt x="65318" y="144757"/>
                    <a:pt x="65126" y="144747"/>
                    <a:pt x="64933" y="144747"/>
                  </a:cubicBezTo>
                  <a:cubicBezTo>
                    <a:pt x="64220" y="144747"/>
                    <a:pt x="63508" y="144888"/>
                    <a:pt x="62788" y="144888"/>
                  </a:cubicBezTo>
                  <a:cubicBezTo>
                    <a:pt x="62666" y="144888"/>
                    <a:pt x="62544" y="144884"/>
                    <a:pt x="62422" y="144875"/>
                  </a:cubicBezTo>
                  <a:cubicBezTo>
                    <a:pt x="62230" y="144860"/>
                    <a:pt x="62038" y="144853"/>
                    <a:pt x="61847" y="144853"/>
                  </a:cubicBezTo>
                  <a:cubicBezTo>
                    <a:pt x="60775" y="144853"/>
                    <a:pt x="59706" y="145053"/>
                    <a:pt x="58627" y="145053"/>
                  </a:cubicBezTo>
                  <a:cubicBezTo>
                    <a:pt x="58520" y="145053"/>
                    <a:pt x="58414" y="145051"/>
                    <a:pt x="58307" y="145047"/>
                  </a:cubicBezTo>
                  <a:cubicBezTo>
                    <a:pt x="57925" y="145031"/>
                    <a:pt x="57544" y="145023"/>
                    <a:pt x="57162" y="145023"/>
                  </a:cubicBezTo>
                  <a:cubicBezTo>
                    <a:pt x="56085" y="145023"/>
                    <a:pt x="55009" y="145090"/>
                    <a:pt x="53942" y="145257"/>
                  </a:cubicBezTo>
                  <a:cubicBezTo>
                    <a:pt x="53896" y="145264"/>
                    <a:pt x="53851" y="145268"/>
                    <a:pt x="53806" y="145268"/>
                  </a:cubicBezTo>
                  <a:cubicBezTo>
                    <a:pt x="53447" y="145268"/>
                    <a:pt x="53125" y="145065"/>
                    <a:pt x="52804" y="145065"/>
                  </a:cubicBezTo>
                  <a:cubicBezTo>
                    <a:pt x="52740" y="145065"/>
                    <a:pt x="52676" y="145073"/>
                    <a:pt x="52612" y="145092"/>
                  </a:cubicBezTo>
                  <a:cubicBezTo>
                    <a:pt x="51848" y="145322"/>
                    <a:pt x="51072" y="145366"/>
                    <a:pt x="50295" y="145366"/>
                  </a:cubicBezTo>
                  <a:cubicBezTo>
                    <a:pt x="49816" y="145366"/>
                    <a:pt x="49337" y="145350"/>
                    <a:pt x="48861" y="145350"/>
                  </a:cubicBezTo>
                  <a:cubicBezTo>
                    <a:pt x="48687" y="145350"/>
                    <a:pt x="48513" y="145352"/>
                    <a:pt x="48340" y="145358"/>
                  </a:cubicBezTo>
                  <a:cubicBezTo>
                    <a:pt x="46747" y="145412"/>
                    <a:pt x="45139" y="145444"/>
                    <a:pt x="43545" y="145487"/>
                  </a:cubicBezTo>
                  <a:cubicBezTo>
                    <a:pt x="41962" y="145530"/>
                    <a:pt x="40369" y="145558"/>
                    <a:pt x="38781" y="145684"/>
                  </a:cubicBezTo>
                  <a:cubicBezTo>
                    <a:pt x="38060" y="145741"/>
                    <a:pt x="37334" y="145753"/>
                    <a:pt x="36608" y="145753"/>
                  </a:cubicBezTo>
                  <a:cubicBezTo>
                    <a:pt x="36086" y="145753"/>
                    <a:pt x="35562" y="145747"/>
                    <a:pt x="35040" y="145747"/>
                  </a:cubicBezTo>
                  <a:cubicBezTo>
                    <a:pt x="34584" y="145747"/>
                    <a:pt x="34128" y="145751"/>
                    <a:pt x="33674" y="145769"/>
                  </a:cubicBezTo>
                  <a:cubicBezTo>
                    <a:pt x="32584" y="145811"/>
                    <a:pt x="31490" y="145891"/>
                    <a:pt x="30402" y="145959"/>
                  </a:cubicBezTo>
                  <a:cubicBezTo>
                    <a:pt x="29640" y="146005"/>
                    <a:pt x="28855" y="146008"/>
                    <a:pt x="28081" y="146049"/>
                  </a:cubicBezTo>
                  <a:cubicBezTo>
                    <a:pt x="27153" y="146098"/>
                    <a:pt x="26228" y="146222"/>
                    <a:pt x="25303" y="146222"/>
                  </a:cubicBezTo>
                  <a:cubicBezTo>
                    <a:pt x="25279" y="146222"/>
                    <a:pt x="25255" y="146222"/>
                    <a:pt x="25230" y="146221"/>
                  </a:cubicBezTo>
                  <a:cubicBezTo>
                    <a:pt x="25217" y="146221"/>
                    <a:pt x="25203" y="146221"/>
                    <a:pt x="25189" y="146221"/>
                  </a:cubicBezTo>
                  <a:cubicBezTo>
                    <a:pt x="24122" y="146221"/>
                    <a:pt x="23081" y="146466"/>
                    <a:pt x="22009" y="146466"/>
                  </a:cubicBezTo>
                  <a:cubicBezTo>
                    <a:pt x="21946" y="146466"/>
                    <a:pt x="21882" y="146465"/>
                    <a:pt x="21819" y="146464"/>
                  </a:cubicBezTo>
                  <a:cubicBezTo>
                    <a:pt x="21746" y="146462"/>
                    <a:pt x="21672" y="146461"/>
                    <a:pt x="21599" y="146461"/>
                  </a:cubicBezTo>
                  <a:cubicBezTo>
                    <a:pt x="20680" y="146461"/>
                    <a:pt x="19750" y="146612"/>
                    <a:pt x="18841" y="146775"/>
                  </a:cubicBezTo>
                  <a:cubicBezTo>
                    <a:pt x="17947" y="146935"/>
                    <a:pt x="17045" y="146899"/>
                    <a:pt x="16149" y="147006"/>
                  </a:cubicBezTo>
                  <a:cubicBezTo>
                    <a:pt x="14873" y="147158"/>
                    <a:pt x="13582" y="147434"/>
                    <a:pt x="12323" y="147434"/>
                  </a:cubicBezTo>
                  <a:cubicBezTo>
                    <a:pt x="12291" y="147434"/>
                    <a:pt x="12259" y="147434"/>
                    <a:pt x="12227" y="147433"/>
                  </a:cubicBezTo>
                  <a:cubicBezTo>
                    <a:pt x="12189" y="147433"/>
                    <a:pt x="12150" y="147433"/>
                    <a:pt x="12112" y="147433"/>
                  </a:cubicBezTo>
                  <a:cubicBezTo>
                    <a:pt x="10766" y="147433"/>
                    <a:pt x="9454" y="147718"/>
                    <a:pt x="8110" y="147718"/>
                  </a:cubicBezTo>
                  <a:cubicBezTo>
                    <a:pt x="7942" y="147718"/>
                    <a:pt x="7773" y="147714"/>
                    <a:pt x="7604" y="147704"/>
                  </a:cubicBezTo>
                  <a:cubicBezTo>
                    <a:pt x="7430" y="147693"/>
                    <a:pt x="7254" y="147688"/>
                    <a:pt x="7077" y="147688"/>
                  </a:cubicBezTo>
                  <a:cubicBezTo>
                    <a:pt x="6309" y="147688"/>
                    <a:pt x="5511" y="147791"/>
                    <a:pt x="4759" y="148044"/>
                  </a:cubicBezTo>
                  <a:cubicBezTo>
                    <a:pt x="4710" y="148061"/>
                    <a:pt x="4661" y="148067"/>
                    <a:pt x="4612" y="148067"/>
                  </a:cubicBezTo>
                  <a:cubicBezTo>
                    <a:pt x="4419" y="148067"/>
                    <a:pt x="4223" y="147964"/>
                    <a:pt x="4023" y="147964"/>
                  </a:cubicBezTo>
                  <a:cubicBezTo>
                    <a:pt x="3926" y="147964"/>
                    <a:pt x="3829" y="147988"/>
                    <a:pt x="3730" y="148059"/>
                  </a:cubicBezTo>
                  <a:cubicBezTo>
                    <a:pt x="3715" y="148070"/>
                    <a:pt x="3702" y="148076"/>
                    <a:pt x="3689" y="148076"/>
                  </a:cubicBezTo>
                  <a:cubicBezTo>
                    <a:pt x="3629" y="148076"/>
                    <a:pt x="3589" y="147945"/>
                    <a:pt x="3557" y="147491"/>
                  </a:cubicBezTo>
                  <a:cubicBezTo>
                    <a:pt x="3557" y="145473"/>
                    <a:pt x="3678" y="143799"/>
                    <a:pt x="3522" y="142148"/>
                  </a:cubicBezTo>
                  <a:cubicBezTo>
                    <a:pt x="3375" y="140594"/>
                    <a:pt x="3564" y="139059"/>
                    <a:pt x="3593" y="137526"/>
                  </a:cubicBezTo>
                  <a:cubicBezTo>
                    <a:pt x="3621" y="136154"/>
                    <a:pt x="3571" y="134755"/>
                    <a:pt x="3825" y="133376"/>
                  </a:cubicBezTo>
                  <a:cubicBezTo>
                    <a:pt x="4021" y="132313"/>
                    <a:pt x="4149" y="131230"/>
                    <a:pt x="3755" y="130143"/>
                  </a:cubicBezTo>
                  <a:cubicBezTo>
                    <a:pt x="3702" y="129994"/>
                    <a:pt x="3958" y="129561"/>
                    <a:pt x="3957" y="129166"/>
                  </a:cubicBezTo>
                  <a:cubicBezTo>
                    <a:pt x="3953" y="128038"/>
                    <a:pt x="3855" y="126875"/>
                    <a:pt x="3983" y="125793"/>
                  </a:cubicBezTo>
                  <a:cubicBezTo>
                    <a:pt x="4108" y="124740"/>
                    <a:pt x="4072" y="123700"/>
                    <a:pt x="4141" y="122658"/>
                  </a:cubicBezTo>
                  <a:cubicBezTo>
                    <a:pt x="4183" y="122040"/>
                    <a:pt x="4337" y="121416"/>
                    <a:pt x="3970" y="120809"/>
                  </a:cubicBezTo>
                  <a:cubicBezTo>
                    <a:pt x="3816" y="120552"/>
                    <a:pt x="4306" y="120313"/>
                    <a:pt x="4184" y="119932"/>
                  </a:cubicBezTo>
                  <a:cubicBezTo>
                    <a:pt x="3963" y="119246"/>
                    <a:pt x="4547" y="118442"/>
                    <a:pt x="3845" y="117784"/>
                  </a:cubicBezTo>
                  <a:cubicBezTo>
                    <a:pt x="3695" y="117645"/>
                    <a:pt x="4165" y="117395"/>
                    <a:pt x="4173" y="117085"/>
                  </a:cubicBezTo>
                  <a:cubicBezTo>
                    <a:pt x="4192" y="116289"/>
                    <a:pt x="3893" y="115517"/>
                    <a:pt x="3920" y="114751"/>
                  </a:cubicBezTo>
                  <a:cubicBezTo>
                    <a:pt x="3941" y="114156"/>
                    <a:pt x="3210" y="113665"/>
                    <a:pt x="3759" y="112984"/>
                  </a:cubicBezTo>
                  <a:cubicBezTo>
                    <a:pt x="3851" y="112869"/>
                    <a:pt x="3829" y="112215"/>
                    <a:pt x="3763" y="111874"/>
                  </a:cubicBezTo>
                  <a:cubicBezTo>
                    <a:pt x="3459" y="110306"/>
                    <a:pt x="3687" y="108723"/>
                    <a:pt x="3537" y="107167"/>
                  </a:cubicBezTo>
                  <a:cubicBezTo>
                    <a:pt x="3321" y="104948"/>
                    <a:pt x="3420" y="102738"/>
                    <a:pt x="3414" y="100525"/>
                  </a:cubicBezTo>
                  <a:cubicBezTo>
                    <a:pt x="3410" y="99193"/>
                    <a:pt x="3540" y="97857"/>
                    <a:pt x="3470" y="96531"/>
                  </a:cubicBezTo>
                  <a:cubicBezTo>
                    <a:pt x="3431" y="95761"/>
                    <a:pt x="3360" y="94994"/>
                    <a:pt x="3335" y="94219"/>
                  </a:cubicBezTo>
                  <a:cubicBezTo>
                    <a:pt x="3270" y="92145"/>
                    <a:pt x="3153" y="90073"/>
                    <a:pt x="3028" y="88001"/>
                  </a:cubicBezTo>
                  <a:cubicBezTo>
                    <a:pt x="2903" y="85918"/>
                    <a:pt x="2841" y="83830"/>
                    <a:pt x="2719" y="81754"/>
                  </a:cubicBezTo>
                  <a:cubicBezTo>
                    <a:pt x="2644" y="80462"/>
                    <a:pt x="2455" y="79109"/>
                    <a:pt x="2509" y="77844"/>
                  </a:cubicBezTo>
                  <a:cubicBezTo>
                    <a:pt x="2580" y="76229"/>
                    <a:pt x="2440" y="74630"/>
                    <a:pt x="2482" y="73024"/>
                  </a:cubicBezTo>
                  <a:cubicBezTo>
                    <a:pt x="2534" y="71082"/>
                    <a:pt x="2291" y="69128"/>
                    <a:pt x="2412" y="67194"/>
                  </a:cubicBezTo>
                  <a:cubicBezTo>
                    <a:pt x="2506" y="65666"/>
                    <a:pt x="2294" y="64149"/>
                    <a:pt x="2464" y="62625"/>
                  </a:cubicBezTo>
                  <a:cubicBezTo>
                    <a:pt x="2571" y="61672"/>
                    <a:pt x="2557" y="60703"/>
                    <a:pt x="2540" y="59741"/>
                  </a:cubicBezTo>
                  <a:cubicBezTo>
                    <a:pt x="2522" y="58743"/>
                    <a:pt x="2627" y="57753"/>
                    <a:pt x="2661" y="56760"/>
                  </a:cubicBezTo>
                  <a:cubicBezTo>
                    <a:pt x="2698" y="55698"/>
                    <a:pt x="2688" y="54619"/>
                    <a:pt x="2649" y="53556"/>
                  </a:cubicBezTo>
                  <a:cubicBezTo>
                    <a:pt x="2590" y="51967"/>
                    <a:pt x="2792" y="50386"/>
                    <a:pt x="2692" y="48800"/>
                  </a:cubicBezTo>
                  <a:cubicBezTo>
                    <a:pt x="2589" y="47199"/>
                    <a:pt x="2756" y="45598"/>
                    <a:pt x="2709" y="43990"/>
                  </a:cubicBezTo>
                  <a:cubicBezTo>
                    <a:pt x="2661" y="42390"/>
                    <a:pt x="2734" y="40773"/>
                    <a:pt x="2663" y="39173"/>
                  </a:cubicBezTo>
                  <a:cubicBezTo>
                    <a:pt x="2554" y="36653"/>
                    <a:pt x="2661" y="34131"/>
                    <a:pt x="2512" y="31615"/>
                  </a:cubicBezTo>
                  <a:cubicBezTo>
                    <a:pt x="2423" y="30129"/>
                    <a:pt x="2807" y="28658"/>
                    <a:pt x="2724" y="27196"/>
                  </a:cubicBezTo>
                  <a:cubicBezTo>
                    <a:pt x="2648" y="25853"/>
                    <a:pt x="3019" y="24573"/>
                    <a:pt x="3021" y="23236"/>
                  </a:cubicBezTo>
                  <a:cubicBezTo>
                    <a:pt x="3023" y="21975"/>
                    <a:pt x="3180" y="20630"/>
                    <a:pt x="3510" y="19343"/>
                  </a:cubicBezTo>
                  <a:cubicBezTo>
                    <a:pt x="3659" y="18759"/>
                    <a:pt x="4161" y="18274"/>
                    <a:pt x="4073" y="17690"/>
                  </a:cubicBezTo>
                  <a:cubicBezTo>
                    <a:pt x="3926" y="16726"/>
                    <a:pt x="4297" y="15882"/>
                    <a:pt x="4605" y="15061"/>
                  </a:cubicBezTo>
                  <a:cubicBezTo>
                    <a:pt x="5432" y="12854"/>
                    <a:pt x="6108" y="10505"/>
                    <a:pt x="7780" y="8784"/>
                  </a:cubicBezTo>
                  <a:cubicBezTo>
                    <a:pt x="8814" y="7722"/>
                    <a:pt x="10023" y="6803"/>
                    <a:pt x="11416" y="6062"/>
                  </a:cubicBezTo>
                  <a:cubicBezTo>
                    <a:pt x="13310" y="5053"/>
                    <a:pt x="15309" y="4421"/>
                    <a:pt x="17300" y="3759"/>
                  </a:cubicBezTo>
                  <a:cubicBezTo>
                    <a:pt x="18579" y="3334"/>
                    <a:pt x="19979" y="3235"/>
                    <a:pt x="21355" y="3103"/>
                  </a:cubicBezTo>
                  <a:cubicBezTo>
                    <a:pt x="22415" y="3001"/>
                    <a:pt x="23510" y="2983"/>
                    <a:pt x="24586" y="2749"/>
                  </a:cubicBezTo>
                  <a:cubicBezTo>
                    <a:pt x="24932" y="2674"/>
                    <a:pt x="25299" y="2651"/>
                    <a:pt x="25674" y="2651"/>
                  </a:cubicBezTo>
                  <a:cubicBezTo>
                    <a:pt x="26195" y="2651"/>
                    <a:pt x="26733" y="2695"/>
                    <a:pt x="27252" y="2700"/>
                  </a:cubicBezTo>
                  <a:cubicBezTo>
                    <a:pt x="27420" y="2702"/>
                    <a:pt x="27585" y="2716"/>
                    <a:pt x="27752" y="2716"/>
                  </a:cubicBezTo>
                  <a:cubicBezTo>
                    <a:pt x="27868" y="2716"/>
                    <a:pt x="27985" y="2709"/>
                    <a:pt x="28105" y="2686"/>
                  </a:cubicBezTo>
                  <a:cubicBezTo>
                    <a:pt x="28391" y="2632"/>
                    <a:pt x="28677" y="2612"/>
                    <a:pt x="28963" y="2612"/>
                  </a:cubicBezTo>
                  <a:cubicBezTo>
                    <a:pt x="29483" y="2612"/>
                    <a:pt x="30004" y="2678"/>
                    <a:pt x="30520" y="2725"/>
                  </a:cubicBezTo>
                  <a:cubicBezTo>
                    <a:pt x="30574" y="2730"/>
                    <a:pt x="30628" y="2732"/>
                    <a:pt x="30681" y="2732"/>
                  </a:cubicBezTo>
                  <a:cubicBezTo>
                    <a:pt x="31061" y="2732"/>
                    <a:pt x="31424" y="2622"/>
                    <a:pt x="31778" y="2622"/>
                  </a:cubicBezTo>
                  <a:cubicBezTo>
                    <a:pt x="31818" y="2622"/>
                    <a:pt x="31857" y="2623"/>
                    <a:pt x="31896" y="2626"/>
                  </a:cubicBezTo>
                  <a:cubicBezTo>
                    <a:pt x="32058" y="2639"/>
                    <a:pt x="32220" y="2644"/>
                    <a:pt x="32382" y="2644"/>
                  </a:cubicBezTo>
                  <a:cubicBezTo>
                    <a:pt x="33229" y="2644"/>
                    <a:pt x="34072" y="2502"/>
                    <a:pt x="34918" y="2502"/>
                  </a:cubicBezTo>
                  <a:cubicBezTo>
                    <a:pt x="35244" y="2502"/>
                    <a:pt x="35570" y="2523"/>
                    <a:pt x="35897" y="2581"/>
                  </a:cubicBezTo>
                  <a:cubicBezTo>
                    <a:pt x="35907" y="2583"/>
                    <a:pt x="35917" y="2584"/>
                    <a:pt x="35927" y="2584"/>
                  </a:cubicBezTo>
                  <a:cubicBezTo>
                    <a:pt x="36106" y="2584"/>
                    <a:pt x="36300" y="2314"/>
                    <a:pt x="36502" y="2314"/>
                  </a:cubicBezTo>
                  <a:cubicBezTo>
                    <a:pt x="36545" y="2314"/>
                    <a:pt x="36588" y="2327"/>
                    <a:pt x="36631" y="2356"/>
                  </a:cubicBezTo>
                  <a:cubicBezTo>
                    <a:pt x="36934" y="2560"/>
                    <a:pt x="37292" y="2620"/>
                    <a:pt x="37619" y="2620"/>
                  </a:cubicBezTo>
                  <a:cubicBezTo>
                    <a:pt x="37830" y="2620"/>
                    <a:pt x="38027" y="2595"/>
                    <a:pt x="38190" y="2569"/>
                  </a:cubicBezTo>
                  <a:cubicBezTo>
                    <a:pt x="38421" y="2530"/>
                    <a:pt x="38650" y="2516"/>
                    <a:pt x="38877" y="2516"/>
                  </a:cubicBezTo>
                  <a:cubicBezTo>
                    <a:pt x="39582" y="2516"/>
                    <a:pt x="40268" y="2656"/>
                    <a:pt x="40962" y="2656"/>
                  </a:cubicBezTo>
                  <a:cubicBezTo>
                    <a:pt x="41048" y="2656"/>
                    <a:pt x="41134" y="2654"/>
                    <a:pt x="41221" y="2649"/>
                  </a:cubicBezTo>
                  <a:cubicBezTo>
                    <a:pt x="41913" y="2611"/>
                    <a:pt x="42614" y="2406"/>
                    <a:pt x="43294" y="2406"/>
                  </a:cubicBezTo>
                  <a:cubicBezTo>
                    <a:pt x="43408" y="2406"/>
                    <a:pt x="43520" y="2412"/>
                    <a:pt x="43632" y="2425"/>
                  </a:cubicBezTo>
                  <a:cubicBezTo>
                    <a:pt x="43792" y="2443"/>
                    <a:pt x="43951" y="2451"/>
                    <a:pt x="44108" y="2451"/>
                  </a:cubicBezTo>
                  <a:cubicBezTo>
                    <a:pt x="44874" y="2451"/>
                    <a:pt x="45614" y="2269"/>
                    <a:pt x="46377" y="2265"/>
                  </a:cubicBezTo>
                  <a:cubicBezTo>
                    <a:pt x="47548" y="2259"/>
                    <a:pt x="48734" y="2260"/>
                    <a:pt x="49911" y="2195"/>
                  </a:cubicBezTo>
                  <a:cubicBezTo>
                    <a:pt x="50999" y="2136"/>
                    <a:pt x="52086" y="2037"/>
                    <a:pt x="53173" y="2037"/>
                  </a:cubicBezTo>
                  <a:close/>
                  <a:moveTo>
                    <a:pt x="94254" y="145253"/>
                  </a:moveTo>
                  <a:cubicBezTo>
                    <a:pt x="94665" y="145253"/>
                    <a:pt x="95090" y="145297"/>
                    <a:pt x="95507" y="145297"/>
                  </a:cubicBezTo>
                  <a:cubicBezTo>
                    <a:pt x="95655" y="145297"/>
                    <a:pt x="95801" y="145291"/>
                    <a:pt x="95945" y="145277"/>
                  </a:cubicBezTo>
                  <a:cubicBezTo>
                    <a:pt x="95968" y="145274"/>
                    <a:pt x="95990" y="145273"/>
                    <a:pt x="96010" y="145273"/>
                  </a:cubicBezTo>
                  <a:cubicBezTo>
                    <a:pt x="96546" y="145273"/>
                    <a:pt x="96459" y="146029"/>
                    <a:pt x="96418" y="146380"/>
                  </a:cubicBezTo>
                  <a:cubicBezTo>
                    <a:pt x="96226" y="148082"/>
                    <a:pt x="96169" y="149768"/>
                    <a:pt x="96341" y="151478"/>
                  </a:cubicBezTo>
                  <a:cubicBezTo>
                    <a:pt x="96423" y="152292"/>
                    <a:pt x="96520" y="153205"/>
                    <a:pt x="96417" y="153933"/>
                  </a:cubicBezTo>
                  <a:cubicBezTo>
                    <a:pt x="96177" y="155646"/>
                    <a:pt x="96395" y="157327"/>
                    <a:pt x="96302" y="159014"/>
                  </a:cubicBezTo>
                  <a:cubicBezTo>
                    <a:pt x="96220" y="160490"/>
                    <a:pt x="96325" y="161982"/>
                    <a:pt x="96157" y="163425"/>
                  </a:cubicBezTo>
                  <a:cubicBezTo>
                    <a:pt x="96009" y="164721"/>
                    <a:pt x="96045" y="166044"/>
                    <a:pt x="95648" y="167357"/>
                  </a:cubicBezTo>
                  <a:cubicBezTo>
                    <a:pt x="95303" y="168499"/>
                    <a:pt x="95138" y="169727"/>
                    <a:pt x="94704" y="170856"/>
                  </a:cubicBezTo>
                  <a:cubicBezTo>
                    <a:pt x="94178" y="172227"/>
                    <a:pt x="93978" y="173786"/>
                    <a:pt x="92476" y="174633"/>
                  </a:cubicBezTo>
                  <a:cubicBezTo>
                    <a:pt x="91912" y="174951"/>
                    <a:pt x="91484" y="175603"/>
                    <a:pt x="91133" y="176121"/>
                  </a:cubicBezTo>
                  <a:cubicBezTo>
                    <a:pt x="90236" y="177446"/>
                    <a:pt x="88981" y="178267"/>
                    <a:pt x="87710" y="179109"/>
                  </a:cubicBezTo>
                  <a:cubicBezTo>
                    <a:pt x="87180" y="179463"/>
                    <a:pt x="86541" y="179516"/>
                    <a:pt x="85928" y="179618"/>
                  </a:cubicBezTo>
                  <a:cubicBezTo>
                    <a:pt x="85422" y="179703"/>
                    <a:pt x="84828" y="179838"/>
                    <a:pt x="84481" y="180055"/>
                  </a:cubicBezTo>
                  <a:cubicBezTo>
                    <a:pt x="83469" y="180688"/>
                    <a:pt x="82325" y="180566"/>
                    <a:pt x="81278" y="180897"/>
                  </a:cubicBezTo>
                  <a:cubicBezTo>
                    <a:pt x="81111" y="180950"/>
                    <a:pt x="80942" y="180978"/>
                    <a:pt x="80766" y="180978"/>
                  </a:cubicBezTo>
                  <a:cubicBezTo>
                    <a:pt x="80632" y="180978"/>
                    <a:pt x="80494" y="180961"/>
                    <a:pt x="80351" y="180927"/>
                  </a:cubicBezTo>
                  <a:cubicBezTo>
                    <a:pt x="80232" y="180899"/>
                    <a:pt x="80115" y="180887"/>
                    <a:pt x="80000" y="180887"/>
                  </a:cubicBezTo>
                  <a:cubicBezTo>
                    <a:pt x="79491" y="180887"/>
                    <a:pt x="79009" y="181124"/>
                    <a:pt x="78520" y="181262"/>
                  </a:cubicBezTo>
                  <a:cubicBezTo>
                    <a:pt x="78030" y="181401"/>
                    <a:pt x="77526" y="181361"/>
                    <a:pt x="77013" y="181503"/>
                  </a:cubicBezTo>
                  <a:cubicBezTo>
                    <a:pt x="76189" y="181733"/>
                    <a:pt x="75175" y="181606"/>
                    <a:pt x="74417" y="181837"/>
                  </a:cubicBezTo>
                  <a:cubicBezTo>
                    <a:pt x="73908" y="181992"/>
                    <a:pt x="73402" y="182012"/>
                    <a:pt x="72905" y="182012"/>
                  </a:cubicBezTo>
                  <a:cubicBezTo>
                    <a:pt x="72728" y="182012"/>
                    <a:pt x="72552" y="182009"/>
                    <a:pt x="72378" y="182009"/>
                  </a:cubicBezTo>
                  <a:cubicBezTo>
                    <a:pt x="72148" y="182009"/>
                    <a:pt x="71920" y="182014"/>
                    <a:pt x="71696" y="182035"/>
                  </a:cubicBezTo>
                  <a:cubicBezTo>
                    <a:pt x="71084" y="182093"/>
                    <a:pt x="70446" y="182386"/>
                    <a:pt x="69773" y="182386"/>
                  </a:cubicBezTo>
                  <a:cubicBezTo>
                    <a:pt x="69467" y="182386"/>
                    <a:pt x="69154" y="182325"/>
                    <a:pt x="68833" y="182155"/>
                  </a:cubicBezTo>
                  <a:cubicBezTo>
                    <a:pt x="68753" y="182112"/>
                    <a:pt x="68663" y="182095"/>
                    <a:pt x="68567" y="182095"/>
                  </a:cubicBezTo>
                  <a:cubicBezTo>
                    <a:pt x="68119" y="182095"/>
                    <a:pt x="67523" y="182475"/>
                    <a:pt x="66984" y="182475"/>
                  </a:cubicBezTo>
                  <a:cubicBezTo>
                    <a:pt x="66982" y="182475"/>
                    <a:pt x="66979" y="182475"/>
                    <a:pt x="66977" y="182475"/>
                  </a:cubicBezTo>
                  <a:cubicBezTo>
                    <a:pt x="65798" y="182475"/>
                    <a:pt x="64649" y="182731"/>
                    <a:pt x="63489" y="182894"/>
                  </a:cubicBezTo>
                  <a:cubicBezTo>
                    <a:pt x="62377" y="183050"/>
                    <a:pt x="61227" y="183032"/>
                    <a:pt x="60168" y="183426"/>
                  </a:cubicBezTo>
                  <a:cubicBezTo>
                    <a:pt x="60090" y="183455"/>
                    <a:pt x="60015" y="183467"/>
                    <a:pt x="59945" y="183467"/>
                  </a:cubicBezTo>
                  <a:cubicBezTo>
                    <a:pt x="59678" y="183467"/>
                    <a:pt x="59472" y="183297"/>
                    <a:pt x="59333" y="183251"/>
                  </a:cubicBezTo>
                  <a:cubicBezTo>
                    <a:pt x="59240" y="183221"/>
                    <a:pt x="59148" y="183209"/>
                    <a:pt x="59056" y="183209"/>
                  </a:cubicBezTo>
                  <a:cubicBezTo>
                    <a:pt x="58693" y="183209"/>
                    <a:pt x="58339" y="183397"/>
                    <a:pt x="57996" y="183397"/>
                  </a:cubicBezTo>
                  <a:cubicBezTo>
                    <a:pt x="57825" y="183397"/>
                    <a:pt x="57657" y="183350"/>
                    <a:pt x="57492" y="183209"/>
                  </a:cubicBezTo>
                  <a:cubicBezTo>
                    <a:pt x="57295" y="183356"/>
                    <a:pt x="57085" y="183404"/>
                    <a:pt x="56869" y="183404"/>
                  </a:cubicBezTo>
                  <a:cubicBezTo>
                    <a:pt x="56449" y="183404"/>
                    <a:pt x="56004" y="183221"/>
                    <a:pt x="55581" y="183221"/>
                  </a:cubicBezTo>
                  <a:cubicBezTo>
                    <a:pt x="55301" y="183221"/>
                    <a:pt x="55031" y="183300"/>
                    <a:pt x="54782" y="183564"/>
                  </a:cubicBezTo>
                  <a:cubicBezTo>
                    <a:pt x="54717" y="183633"/>
                    <a:pt x="54657" y="183660"/>
                    <a:pt x="54600" y="183660"/>
                  </a:cubicBezTo>
                  <a:cubicBezTo>
                    <a:pt x="54412" y="183660"/>
                    <a:pt x="54261" y="183361"/>
                    <a:pt x="54074" y="183309"/>
                  </a:cubicBezTo>
                  <a:cubicBezTo>
                    <a:pt x="53903" y="183262"/>
                    <a:pt x="53736" y="183244"/>
                    <a:pt x="53573" y="183244"/>
                  </a:cubicBezTo>
                  <a:cubicBezTo>
                    <a:pt x="53092" y="183244"/>
                    <a:pt x="52639" y="183400"/>
                    <a:pt x="52188" y="183429"/>
                  </a:cubicBezTo>
                  <a:cubicBezTo>
                    <a:pt x="52128" y="183433"/>
                    <a:pt x="52070" y="183434"/>
                    <a:pt x="52011" y="183434"/>
                  </a:cubicBezTo>
                  <a:cubicBezTo>
                    <a:pt x="51446" y="183434"/>
                    <a:pt x="50888" y="183278"/>
                    <a:pt x="50318" y="183278"/>
                  </a:cubicBezTo>
                  <a:cubicBezTo>
                    <a:pt x="50053" y="183278"/>
                    <a:pt x="49785" y="183312"/>
                    <a:pt x="49513" y="183411"/>
                  </a:cubicBezTo>
                  <a:cubicBezTo>
                    <a:pt x="49401" y="183451"/>
                    <a:pt x="49229" y="183484"/>
                    <a:pt x="49035" y="183484"/>
                  </a:cubicBezTo>
                  <a:cubicBezTo>
                    <a:pt x="48784" y="183484"/>
                    <a:pt x="48496" y="183430"/>
                    <a:pt x="48249" y="183269"/>
                  </a:cubicBezTo>
                  <a:cubicBezTo>
                    <a:pt x="48161" y="183213"/>
                    <a:pt x="48074" y="183191"/>
                    <a:pt x="47985" y="183191"/>
                  </a:cubicBezTo>
                  <a:cubicBezTo>
                    <a:pt x="47666" y="183191"/>
                    <a:pt x="47334" y="183478"/>
                    <a:pt x="46948" y="183478"/>
                  </a:cubicBezTo>
                  <a:cubicBezTo>
                    <a:pt x="46889" y="183478"/>
                    <a:pt x="46828" y="183471"/>
                    <a:pt x="46766" y="183455"/>
                  </a:cubicBezTo>
                  <a:cubicBezTo>
                    <a:pt x="46454" y="183375"/>
                    <a:pt x="46020" y="183448"/>
                    <a:pt x="45681" y="183331"/>
                  </a:cubicBezTo>
                  <a:cubicBezTo>
                    <a:pt x="45494" y="183265"/>
                    <a:pt x="45319" y="183231"/>
                    <a:pt x="45147" y="183231"/>
                  </a:cubicBezTo>
                  <a:cubicBezTo>
                    <a:pt x="44959" y="183231"/>
                    <a:pt x="44774" y="183272"/>
                    <a:pt x="44578" y="183359"/>
                  </a:cubicBezTo>
                  <a:cubicBezTo>
                    <a:pt x="44412" y="183433"/>
                    <a:pt x="44238" y="183561"/>
                    <a:pt x="44072" y="183561"/>
                  </a:cubicBezTo>
                  <a:cubicBezTo>
                    <a:pt x="43943" y="183561"/>
                    <a:pt x="43818" y="183483"/>
                    <a:pt x="43705" y="183238"/>
                  </a:cubicBezTo>
                  <a:cubicBezTo>
                    <a:pt x="43656" y="183134"/>
                    <a:pt x="43610" y="183096"/>
                    <a:pt x="43564" y="183096"/>
                  </a:cubicBezTo>
                  <a:cubicBezTo>
                    <a:pt x="43448" y="183096"/>
                    <a:pt x="43335" y="183332"/>
                    <a:pt x="43204" y="183345"/>
                  </a:cubicBezTo>
                  <a:cubicBezTo>
                    <a:pt x="42794" y="183391"/>
                    <a:pt x="42345" y="183430"/>
                    <a:pt x="41920" y="183430"/>
                  </a:cubicBezTo>
                  <a:cubicBezTo>
                    <a:pt x="41494" y="183430"/>
                    <a:pt x="41092" y="183391"/>
                    <a:pt x="40780" y="183279"/>
                  </a:cubicBezTo>
                  <a:cubicBezTo>
                    <a:pt x="40644" y="183230"/>
                    <a:pt x="40508" y="183212"/>
                    <a:pt x="40371" y="183212"/>
                  </a:cubicBezTo>
                  <a:cubicBezTo>
                    <a:pt x="39967" y="183212"/>
                    <a:pt x="39564" y="183370"/>
                    <a:pt x="39189" y="183370"/>
                  </a:cubicBezTo>
                  <a:cubicBezTo>
                    <a:pt x="38917" y="183370"/>
                    <a:pt x="38660" y="183287"/>
                    <a:pt x="38429" y="183000"/>
                  </a:cubicBezTo>
                  <a:cubicBezTo>
                    <a:pt x="38111" y="183145"/>
                    <a:pt x="37797" y="183198"/>
                    <a:pt x="37486" y="183198"/>
                  </a:cubicBezTo>
                  <a:cubicBezTo>
                    <a:pt x="36622" y="183198"/>
                    <a:pt x="35776" y="182791"/>
                    <a:pt x="34900" y="182791"/>
                  </a:cubicBezTo>
                  <a:cubicBezTo>
                    <a:pt x="34887" y="182791"/>
                    <a:pt x="34874" y="182791"/>
                    <a:pt x="34861" y="182791"/>
                  </a:cubicBezTo>
                  <a:cubicBezTo>
                    <a:pt x="34350" y="182797"/>
                    <a:pt x="33830" y="182823"/>
                    <a:pt x="33303" y="182823"/>
                  </a:cubicBezTo>
                  <a:cubicBezTo>
                    <a:pt x="32786" y="182823"/>
                    <a:pt x="32262" y="182798"/>
                    <a:pt x="31737" y="182705"/>
                  </a:cubicBezTo>
                  <a:cubicBezTo>
                    <a:pt x="31208" y="182611"/>
                    <a:pt x="30644" y="182516"/>
                    <a:pt x="30061" y="182516"/>
                  </a:cubicBezTo>
                  <a:cubicBezTo>
                    <a:pt x="29721" y="182516"/>
                    <a:pt x="29375" y="182548"/>
                    <a:pt x="29025" y="182631"/>
                  </a:cubicBezTo>
                  <a:cubicBezTo>
                    <a:pt x="28871" y="182668"/>
                    <a:pt x="28711" y="182684"/>
                    <a:pt x="28547" y="182684"/>
                  </a:cubicBezTo>
                  <a:cubicBezTo>
                    <a:pt x="27956" y="182684"/>
                    <a:pt x="27314" y="182483"/>
                    <a:pt x="26724" y="182340"/>
                  </a:cubicBezTo>
                  <a:cubicBezTo>
                    <a:pt x="26532" y="182294"/>
                    <a:pt x="26280" y="182289"/>
                    <a:pt x="26029" y="182289"/>
                  </a:cubicBezTo>
                  <a:cubicBezTo>
                    <a:pt x="25964" y="182289"/>
                    <a:pt x="25900" y="182289"/>
                    <a:pt x="25837" y="182289"/>
                  </a:cubicBezTo>
                  <a:cubicBezTo>
                    <a:pt x="25511" y="182289"/>
                    <a:pt x="25211" y="182281"/>
                    <a:pt x="25075" y="182180"/>
                  </a:cubicBezTo>
                  <a:cubicBezTo>
                    <a:pt x="24873" y="182028"/>
                    <a:pt x="24686" y="181985"/>
                    <a:pt x="24506" y="181985"/>
                  </a:cubicBezTo>
                  <a:cubicBezTo>
                    <a:pt x="24263" y="181985"/>
                    <a:pt x="24034" y="182064"/>
                    <a:pt x="23802" y="182064"/>
                  </a:cubicBezTo>
                  <a:cubicBezTo>
                    <a:pt x="23751" y="182064"/>
                    <a:pt x="23700" y="182060"/>
                    <a:pt x="23648" y="182051"/>
                  </a:cubicBezTo>
                  <a:cubicBezTo>
                    <a:pt x="23235" y="181976"/>
                    <a:pt x="22815" y="181960"/>
                    <a:pt x="22396" y="181960"/>
                  </a:cubicBezTo>
                  <a:cubicBezTo>
                    <a:pt x="22106" y="181960"/>
                    <a:pt x="21815" y="181968"/>
                    <a:pt x="21528" y="181968"/>
                  </a:cubicBezTo>
                  <a:cubicBezTo>
                    <a:pt x="21268" y="181968"/>
                    <a:pt x="21011" y="181962"/>
                    <a:pt x="20757" y="181939"/>
                  </a:cubicBezTo>
                  <a:cubicBezTo>
                    <a:pt x="19821" y="181855"/>
                    <a:pt x="18836" y="181719"/>
                    <a:pt x="17900" y="181459"/>
                  </a:cubicBezTo>
                  <a:cubicBezTo>
                    <a:pt x="16850" y="181167"/>
                    <a:pt x="15779" y="180971"/>
                    <a:pt x="14739" y="180617"/>
                  </a:cubicBezTo>
                  <a:cubicBezTo>
                    <a:pt x="13699" y="180263"/>
                    <a:pt x="12785" y="179689"/>
                    <a:pt x="11808" y="179228"/>
                  </a:cubicBezTo>
                  <a:cubicBezTo>
                    <a:pt x="11188" y="178933"/>
                    <a:pt x="10454" y="178642"/>
                    <a:pt x="10080" y="178124"/>
                  </a:cubicBezTo>
                  <a:cubicBezTo>
                    <a:pt x="9630" y="177501"/>
                    <a:pt x="8925" y="177201"/>
                    <a:pt x="8519" y="176529"/>
                  </a:cubicBezTo>
                  <a:cubicBezTo>
                    <a:pt x="8069" y="175784"/>
                    <a:pt x="7148" y="175411"/>
                    <a:pt x="6752" y="174560"/>
                  </a:cubicBezTo>
                  <a:cubicBezTo>
                    <a:pt x="6268" y="173524"/>
                    <a:pt x="5679" y="172554"/>
                    <a:pt x="5257" y="171467"/>
                  </a:cubicBezTo>
                  <a:cubicBezTo>
                    <a:pt x="4720" y="170086"/>
                    <a:pt x="4745" y="168677"/>
                    <a:pt x="4443" y="167306"/>
                  </a:cubicBezTo>
                  <a:cubicBezTo>
                    <a:pt x="4099" y="165743"/>
                    <a:pt x="4226" y="164168"/>
                    <a:pt x="3957" y="162629"/>
                  </a:cubicBezTo>
                  <a:cubicBezTo>
                    <a:pt x="3762" y="161510"/>
                    <a:pt x="3868" y="160369"/>
                    <a:pt x="3646" y="159282"/>
                  </a:cubicBezTo>
                  <a:cubicBezTo>
                    <a:pt x="3305" y="157617"/>
                    <a:pt x="3547" y="155947"/>
                    <a:pt x="3446" y="154283"/>
                  </a:cubicBezTo>
                  <a:cubicBezTo>
                    <a:pt x="3366" y="152981"/>
                    <a:pt x="3393" y="151625"/>
                    <a:pt x="3549" y="150304"/>
                  </a:cubicBezTo>
                  <a:cubicBezTo>
                    <a:pt x="3573" y="150105"/>
                    <a:pt x="3598" y="149915"/>
                    <a:pt x="3578" y="149642"/>
                  </a:cubicBezTo>
                  <a:lnTo>
                    <a:pt x="3578" y="149642"/>
                  </a:lnTo>
                  <a:cubicBezTo>
                    <a:pt x="3790" y="150082"/>
                    <a:pt x="4080" y="150206"/>
                    <a:pt x="4374" y="150206"/>
                  </a:cubicBezTo>
                  <a:cubicBezTo>
                    <a:pt x="4720" y="150206"/>
                    <a:pt x="5072" y="150035"/>
                    <a:pt x="5313" y="150001"/>
                  </a:cubicBezTo>
                  <a:cubicBezTo>
                    <a:pt x="6935" y="149773"/>
                    <a:pt x="8546" y="149699"/>
                    <a:pt x="10178" y="149675"/>
                  </a:cubicBezTo>
                  <a:cubicBezTo>
                    <a:pt x="11744" y="149651"/>
                    <a:pt x="13313" y="149482"/>
                    <a:pt x="14871" y="149342"/>
                  </a:cubicBezTo>
                  <a:cubicBezTo>
                    <a:pt x="15011" y="149330"/>
                    <a:pt x="15153" y="149326"/>
                    <a:pt x="15298" y="149326"/>
                  </a:cubicBezTo>
                  <a:cubicBezTo>
                    <a:pt x="15491" y="149326"/>
                    <a:pt x="15687" y="149332"/>
                    <a:pt x="15883" y="149332"/>
                  </a:cubicBezTo>
                  <a:cubicBezTo>
                    <a:pt x="16417" y="149332"/>
                    <a:pt x="16952" y="149285"/>
                    <a:pt x="17421" y="148935"/>
                  </a:cubicBezTo>
                  <a:cubicBezTo>
                    <a:pt x="17577" y="149082"/>
                    <a:pt x="17739" y="149129"/>
                    <a:pt x="17904" y="149129"/>
                  </a:cubicBezTo>
                  <a:cubicBezTo>
                    <a:pt x="18194" y="149129"/>
                    <a:pt x="18495" y="148985"/>
                    <a:pt x="18802" y="148985"/>
                  </a:cubicBezTo>
                  <a:cubicBezTo>
                    <a:pt x="18856" y="148985"/>
                    <a:pt x="18910" y="148990"/>
                    <a:pt x="18964" y="149000"/>
                  </a:cubicBezTo>
                  <a:cubicBezTo>
                    <a:pt x="19080" y="149023"/>
                    <a:pt x="19198" y="149033"/>
                    <a:pt x="19318" y="149033"/>
                  </a:cubicBezTo>
                  <a:cubicBezTo>
                    <a:pt x="19881" y="149033"/>
                    <a:pt x="20483" y="148821"/>
                    <a:pt x="21066" y="148777"/>
                  </a:cubicBezTo>
                  <a:cubicBezTo>
                    <a:pt x="22179" y="148694"/>
                    <a:pt x="23286" y="148565"/>
                    <a:pt x="24403" y="148501"/>
                  </a:cubicBezTo>
                  <a:cubicBezTo>
                    <a:pt x="25677" y="148430"/>
                    <a:pt x="26963" y="148347"/>
                    <a:pt x="28236" y="148246"/>
                  </a:cubicBezTo>
                  <a:cubicBezTo>
                    <a:pt x="28615" y="148215"/>
                    <a:pt x="29054" y="148046"/>
                    <a:pt x="29486" y="148046"/>
                  </a:cubicBezTo>
                  <a:cubicBezTo>
                    <a:pt x="29752" y="148046"/>
                    <a:pt x="30015" y="148110"/>
                    <a:pt x="30261" y="148309"/>
                  </a:cubicBezTo>
                  <a:cubicBezTo>
                    <a:pt x="30272" y="148318"/>
                    <a:pt x="30290" y="148322"/>
                    <a:pt x="30310" y="148322"/>
                  </a:cubicBezTo>
                  <a:cubicBezTo>
                    <a:pt x="30345" y="148322"/>
                    <a:pt x="30389" y="148311"/>
                    <a:pt x="30422" y="148301"/>
                  </a:cubicBezTo>
                  <a:cubicBezTo>
                    <a:pt x="30993" y="148137"/>
                    <a:pt x="31573" y="148100"/>
                    <a:pt x="32157" y="148100"/>
                  </a:cubicBezTo>
                  <a:cubicBezTo>
                    <a:pt x="32627" y="148100"/>
                    <a:pt x="33100" y="148124"/>
                    <a:pt x="33571" y="148124"/>
                  </a:cubicBezTo>
                  <a:cubicBezTo>
                    <a:pt x="34162" y="148124"/>
                    <a:pt x="34752" y="148086"/>
                    <a:pt x="35332" y="147918"/>
                  </a:cubicBezTo>
                  <a:cubicBezTo>
                    <a:pt x="35464" y="147879"/>
                    <a:pt x="35604" y="147865"/>
                    <a:pt x="35747" y="147865"/>
                  </a:cubicBezTo>
                  <a:cubicBezTo>
                    <a:pt x="36059" y="147865"/>
                    <a:pt x="36391" y="147932"/>
                    <a:pt x="36703" y="147963"/>
                  </a:cubicBezTo>
                  <a:cubicBezTo>
                    <a:pt x="37022" y="147995"/>
                    <a:pt x="37341" y="148015"/>
                    <a:pt x="37657" y="148015"/>
                  </a:cubicBezTo>
                  <a:cubicBezTo>
                    <a:pt x="38286" y="148015"/>
                    <a:pt x="38906" y="147934"/>
                    <a:pt x="39503" y="147703"/>
                  </a:cubicBezTo>
                  <a:cubicBezTo>
                    <a:pt x="39555" y="147682"/>
                    <a:pt x="39601" y="147674"/>
                    <a:pt x="39644" y="147674"/>
                  </a:cubicBezTo>
                  <a:cubicBezTo>
                    <a:pt x="39832" y="147674"/>
                    <a:pt x="39950" y="147832"/>
                    <a:pt x="40157" y="147832"/>
                  </a:cubicBezTo>
                  <a:cubicBezTo>
                    <a:pt x="40180" y="147832"/>
                    <a:pt x="40204" y="147830"/>
                    <a:pt x="40229" y="147826"/>
                  </a:cubicBezTo>
                  <a:cubicBezTo>
                    <a:pt x="41057" y="147688"/>
                    <a:pt x="41914" y="147535"/>
                    <a:pt x="42748" y="147535"/>
                  </a:cubicBezTo>
                  <a:cubicBezTo>
                    <a:pt x="42992" y="147535"/>
                    <a:pt x="43234" y="147548"/>
                    <a:pt x="43473" y="147578"/>
                  </a:cubicBezTo>
                  <a:cubicBezTo>
                    <a:pt x="43814" y="147622"/>
                    <a:pt x="44151" y="147637"/>
                    <a:pt x="44486" y="147637"/>
                  </a:cubicBezTo>
                  <a:cubicBezTo>
                    <a:pt x="45212" y="147637"/>
                    <a:pt x="45926" y="147563"/>
                    <a:pt x="46650" y="147534"/>
                  </a:cubicBezTo>
                  <a:cubicBezTo>
                    <a:pt x="47671" y="147494"/>
                    <a:pt x="48691" y="147460"/>
                    <a:pt x="49712" y="147443"/>
                  </a:cubicBezTo>
                  <a:cubicBezTo>
                    <a:pt x="50088" y="147437"/>
                    <a:pt x="50465" y="147436"/>
                    <a:pt x="50841" y="147436"/>
                  </a:cubicBezTo>
                  <a:cubicBezTo>
                    <a:pt x="51015" y="147436"/>
                    <a:pt x="51189" y="147436"/>
                    <a:pt x="51363" y="147436"/>
                  </a:cubicBezTo>
                  <a:cubicBezTo>
                    <a:pt x="52055" y="147436"/>
                    <a:pt x="52747" y="147433"/>
                    <a:pt x="53438" y="147400"/>
                  </a:cubicBezTo>
                  <a:cubicBezTo>
                    <a:pt x="53618" y="147392"/>
                    <a:pt x="53799" y="147389"/>
                    <a:pt x="53982" y="147389"/>
                  </a:cubicBezTo>
                  <a:cubicBezTo>
                    <a:pt x="54287" y="147389"/>
                    <a:pt x="54594" y="147397"/>
                    <a:pt x="54898" y="147397"/>
                  </a:cubicBezTo>
                  <a:cubicBezTo>
                    <a:pt x="55452" y="147397"/>
                    <a:pt x="55997" y="147371"/>
                    <a:pt x="56502" y="147228"/>
                  </a:cubicBezTo>
                  <a:cubicBezTo>
                    <a:pt x="56598" y="147201"/>
                    <a:pt x="56688" y="147191"/>
                    <a:pt x="56775" y="147191"/>
                  </a:cubicBezTo>
                  <a:cubicBezTo>
                    <a:pt x="57070" y="147191"/>
                    <a:pt x="57324" y="147311"/>
                    <a:pt x="57608" y="147311"/>
                  </a:cubicBezTo>
                  <a:cubicBezTo>
                    <a:pt x="57723" y="147311"/>
                    <a:pt x="57844" y="147291"/>
                    <a:pt x="57973" y="147235"/>
                  </a:cubicBezTo>
                  <a:cubicBezTo>
                    <a:pt x="58180" y="147147"/>
                    <a:pt x="58408" y="147119"/>
                    <a:pt x="58647" y="147119"/>
                  </a:cubicBezTo>
                  <a:cubicBezTo>
                    <a:pt x="59046" y="147119"/>
                    <a:pt x="59476" y="147197"/>
                    <a:pt x="59889" y="147197"/>
                  </a:cubicBezTo>
                  <a:cubicBezTo>
                    <a:pt x="59936" y="147197"/>
                    <a:pt x="59983" y="147196"/>
                    <a:pt x="60030" y="147193"/>
                  </a:cubicBezTo>
                  <a:cubicBezTo>
                    <a:pt x="60663" y="147163"/>
                    <a:pt x="61312" y="147109"/>
                    <a:pt x="61959" y="147109"/>
                  </a:cubicBezTo>
                  <a:cubicBezTo>
                    <a:pt x="62437" y="147109"/>
                    <a:pt x="62915" y="147138"/>
                    <a:pt x="63385" y="147228"/>
                  </a:cubicBezTo>
                  <a:cubicBezTo>
                    <a:pt x="63483" y="147247"/>
                    <a:pt x="63560" y="147263"/>
                    <a:pt x="63623" y="147263"/>
                  </a:cubicBezTo>
                  <a:cubicBezTo>
                    <a:pt x="63734" y="147263"/>
                    <a:pt x="63799" y="147212"/>
                    <a:pt x="63850" y="147035"/>
                  </a:cubicBezTo>
                  <a:cubicBezTo>
                    <a:pt x="63876" y="146941"/>
                    <a:pt x="63950" y="146893"/>
                    <a:pt x="64042" y="146893"/>
                  </a:cubicBezTo>
                  <a:cubicBezTo>
                    <a:pt x="64065" y="146893"/>
                    <a:pt x="64088" y="146896"/>
                    <a:pt x="64113" y="146901"/>
                  </a:cubicBezTo>
                  <a:cubicBezTo>
                    <a:pt x="64760" y="147056"/>
                    <a:pt x="65409" y="147105"/>
                    <a:pt x="66059" y="147105"/>
                  </a:cubicBezTo>
                  <a:cubicBezTo>
                    <a:pt x="67059" y="147105"/>
                    <a:pt x="68061" y="146990"/>
                    <a:pt x="69061" y="146972"/>
                  </a:cubicBezTo>
                  <a:cubicBezTo>
                    <a:pt x="69317" y="146967"/>
                    <a:pt x="69574" y="146965"/>
                    <a:pt x="69830" y="146965"/>
                  </a:cubicBezTo>
                  <a:cubicBezTo>
                    <a:pt x="70953" y="146965"/>
                    <a:pt x="72075" y="147003"/>
                    <a:pt x="73197" y="147020"/>
                  </a:cubicBezTo>
                  <a:cubicBezTo>
                    <a:pt x="73217" y="147020"/>
                    <a:pt x="73236" y="147021"/>
                    <a:pt x="73255" y="147021"/>
                  </a:cubicBezTo>
                  <a:cubicBezTo>
                    <a:pt x="74020" y="147021"/>
                    <a:pt x="74790" y="146803"/>
                    <a:pt x="75556" y="146667"/>
                  </a:cubicBezTo>
                  <a:cubicBezTo>
                    <a:pt x="75806" y="146622"/>
                    <a:pt x="76058" y="146532"/>
                    <a:pt x="76298" y="146532"/>
                  </a:cubicBezTo>
                  <a:cubicBezTo>
                    <a:pt x="76512" y="146532"/>
                    <a:pt x="76718" y="146604"/>
                    <a:pt x="76907" y="146843"/>
                  </a:cubicBezTo>
                  <a:cubicBezTo>
                    <a:pt x="76925" y="146866"/>
                    <a:pt x="76981" y="146878"/>
                    <a:pt x="77039" y="146878"/>
                  </a:cubicBezTo>
                  <a:cubicBezTo>
                    <a:pt x="77102" y="146878"/>
                    <a:pt x="77169" y="146864"/>
                    <a:pt x="77197" y="146838"/>
                  </a:cubicBezTo>
                  <a:cubicBezTo>
                    <a:pt x="77526" y="146531"/>
                    <a:pt x="77874" y="146443"/>
                    <a:pt x="78229" y="146443"/>
                  </a:cubicBezTo>
                  <a:cubicBezTo>
                    <a:pt x="78698" y="146443"/>
                    <a:pt x="79181" y="146597"/>
                    <a:pt x="79652" y="146603"/>
                  </a:cubicBezTo>
                  <a:cubicBezTo>
                    <a:pt x="79654" y="146603"/>
                    <a:pt x="79657" y="146603"/>
                    <a:pt x="79659" y="146603"/>
                  </a:cubicBezTo>
                  <a:cubicBezTo>
                    <a:pt x="79890" y="146603"/>
                    <a:pt x="80120" y="146449"/>
                    <a:pt x="80354" y="146441"/>
                  </a:cubicBezTo>
                  <a:cubicBezTo>
                    <a:pt x="82224" y="146383"/>
                    <a:pt x="84096" y="146388"/>
                    <a:pt x="85963" y="146276"/>
                  </a:cubicBezTo>
                  <a:cubicBezTo>
                    <a:pt x="86056" y="146270"/>
                    <a:pt x="86150" y="146268"/>
                    <a:pt x="86244" y="146268"/>
                  </a:cubicBezTo>
                  <a:cubicBezTo>
                    <a:pt x="86543" y="146268"/>
                    <a:pt x="86846" y="146290"/>
                    <a:pt x="87147" y="146290"/>
                  </a:cubicBezTo>
                  <a:cubicBezTo>
                    <a:pt x="87576" y="146290"/>
                    <a:pt x="88003" y="146246"/>
                    <a:pt x="88420" y="146036"/>
                  </a:cubicBezTo>
                  <a:cubicBezTo>
                    <a:pt x="88476" y="146008"/>
                    <a:pt x="88539" y="145997"/>
                    <a:pt x="88608" y="145997"/>
                  </a:cubicBezTo>
                  <a:cubicBezTo>
                    <a:pt x="88812" y="145997"/>
                    <a:pt x="89060" y="146090"/>
                    <a:pt x="89280" y="146090"/>
                  </a:cubicBezTo>
                  <a:cubicBezTo>
                    <a:pt x="89312" y="146090"/>
                    <a:pt x="89345" y="146088"/>
                    <a:pt x="89376" y="146083"/>
                  </a:cubicBezTo>
                  <a:cubicBezTo>
                    <a:pt x="90623" y="145892"/>
                    <a:pt x="91896" y="146029"/>
                    <a:pt x="93120" y="145458"/>
                  </a:cubicBezTo>
                  <a:cubicBezTo>
                    <a:pt x="93470" y="145294"/>
                    <a:pt x="93855" y="145253"/>
                    <a:pt x="94254" y="145253"/>
                  </a:cubicBezTo>
                  <a:close/>
                  <a:moveTo>
                    <a:pt x="53331" y="0"/>
                  </a:moveTo>
                  <a:cubicBezTo>
                    <a:pt x="52790" y="0"/>
                    <a:pt x="52256" y="81"/>
                    <a:pt x="51735" y="93"/>
                  </a:cubicBezTo>
                  <a:cubicBezTo>
                    <a:pt x="51162" y="107"/>
                    <a:pt x="50488" y="242"/>
                    <a:pt x="49913" y="242"/>
                  </a:cubicBezTo>
                  <a:cubicBezTo>
                    <a:pt x="49828" y="242"/>
                    <a:pt x="49745" y="239"/>
                    <a:pt x="49665" y="232"/>
                  </a:cubicBezTo>
                  <a:cubicBezTo>
                    <a:pt x="49182" y="190"/>
                    <a:pt x="48667" y="149"/>
                    <a:pt x="48183" y="149"/>
                  </a:cubicBezTo>
                  <a:cubicBezTo>
                    <a:pt x="47973" y="149"/>
                    <a:pt x="47769" y="157"/>
                    <a:pt x="47577" y="175"/>
                  </a:cubicBezTo>
                  <a:cubicBezTo>
                    <a:pt x="46716" y="259"/>
                    <a:pt x="45866" y="274"/>
                    <a:pt x="45014" y="274"/>
                  </a:cubicBezTo>
                  <a:cubicBezTo>
                    <a:pt x="44536" y="274"/>
                    <a:pt x="44058" y="269"/>
                    <a:pt x="43578" y="269"/>
                  </a:cubicBezTo>
                  <a:cubicBezTo>
                    <a:pt x="43558" y="269"/>
                    <a:pt x="43539" y="269"/>
                    <a:pt x="43519" y="269"/>
                  </a:cubicBezTo>
                  <a:cubicBezTo>
                    <a:pt x="42288" y="270"/>
                    <a:pt x="41033" y="346"/>
                    <a:pt x="39793" y="433"/>
                  </a:cubicBezTo>
                  <a:cubicBezTo>
                    <a:pt x="39473" y="457"/>
                    <a:pt x="39110" y="632"/>
                    <a:pt x="38806" y="632"/>
                  </a:cubicBezTo>
                  <a:cubicBezTo>
                    <a:pt x="38704" y="632"/>
                    <a:pt x="38609" y="613"/>
                    <a:pt x="38524" y="561"/>
                  </a:cubicBezTo>
                  <a:cubicBezTo>
                    <a:pt x="38116" y="314"/>
                    <a:pt x="37695" y="268"/>
                    <a:pt x="37273" y="268"/>
                  </a:cubicBezTo>
                  <a:cubicBezTo>
                    <a:pt x="37022" y="268"/>
                    <a:pt x="36770" y="285"/>
                    <a:pt x="36520" y="285"/>
                  </a:cubicBezTo>
                  <a:cubicBezTo>
                    <a:pt x="36309" y="285"/>
                    <a:pt x="36099" y="273"/>
                    <a:pt x="35891" y="230"/>
                  </a:cubicBezTo>
                  <a:cubicBezTo>
                    <a:pt x="35868" y="225"/>
                    <a:pt x="35846" y="222"/>
                    <a:pt x="35825" y="222"/>
                  </a:cubicBezTo>
                  <a:cubicBezTo>
                    <a:pt x="35599" y="222"/>
                    <a:pt x="35544" y="498"/>
                    <a:pt x="35292" y="498"/>
                  </a:cubicBezTo>
                  <a:cubicBezTo>
                    <a:pt x="35265" y="498"/>
                    <a:pt x="35236" y="495"/>
                    <a:pt x="35203" y="488"/>
                  </a:cubicBezTo>
                  <a:cubicBezTo>
                    <a:pt x="34712" y="378"/>
                    <a:pt x="34212" y="335"/>
                    <a:pt x="33706" y="335"/>
                  </a:cubicBezTo>
                  <a:cubicBezTo>
                    <a:pt x="33371" y="335"/>
                    <a:pt x="33033" y="354"/>
                    <a:pt x="32694" y="384"/>
                  </a:cubicBezTo>
                  <a:cubicBezTo>
                    <a:pt x="32294" y="418"/>
                    <a:pt x="31892" y="428"/>
                    <a:pt x="31490" y="428"/>
                  </a:cubicBezTo>
                  <a:cubicBezTo>
                    <a:pt x="30939" y="428"/>
                    <a:pt x="30386" y="409"/>
                    <a:pt x="29835" y="409"/>
                  </a:cubicBezTo>
                  <a:cubicBezTo>
                    <a:pt x="29792" y="409"/>
                    <a:pt x="29749" y="409"/>
                    <a:pt x="29705" y="410"/>
                  </a:cubicBezTo>
                  <a:cubicBezTo>
                    <a:pt x="29698" y="410"/>
                    <a:pt x="29692" y="410"/>
                    <a:pt x="29685" y="410"/>
                  </a:cubicBezTo>
                  <a:cubicBezTo>
                    <a:pt x="29114" y="410"/>
                    <a:pt x="28528" y="299"/>
                    <a:pt x="27973" y="299"/>
                  </a:cubicBezTo>
                  <a:cubicBezTo>
                    <a:pt x="27848" y="299"/>
                    <a:pt x="27725" y="304"/>
                    <a:pt x="27604" y="318"/>
                  </a:cubicBezTo>
                  <a:cubicBezTo>
                    <a:pt x="26336" y="461"/>
                    <a:pt x="25062" y="424"/>
                    <a:pt x="23793" y="574"/>
                  </a:cubicBezTo>
                  <a:cubicBezTo>
                    <a:pt x="22541" y="722"/>
                    <a:pt x="21316" y="1040"/>
                    <a:pt x="20059" y="1175"/>
                  </a:cubicBezTo>
                  <a:cubicBezTo>
                    <a:pt x="19981" y="1183"/>
                    <a:pt x="19902" y="1186"/>
                    <a:pt x="19824" y="1186"/>
                  </a:cubicBezTo>
                  <a:cubicBezTo>
                    <a:pt x="19597" y="1186"/>
                    <a:pt x="19370" y="1160"/>
                    <a:pt x="19142" y="1160"/>
                  </a:cubicBezTo>
                  <a:cubicBezTo>
                    <a:pt x="19004" y="1160"/>
                    <a:pt x="18865" y="1170"/>
                    <a:pt x="18726" y="1201"/>
                  </a:cubicBezTo>
                  <a:cubicBezTo>
                    <a:pt x="18030" y="1356"/>
                    <a:pt x="17322" y="1572"/>
                    <a:pt x="16686" y="1804"/>
                  </a:cubicBezTo>
                  <a:cubicBezTo>
                    <a:pt x="15988" y="2059"/>
                    <a:pt x="15253" y="2130"/>
                    <a:pt x="14557" y="2394"/>
                  </a:cubicBezTo>
                  <a:cubicBezTo>
                    <a:pt x="13341" y="2857"/>
                    <a:pt x="12217" y="3521"/>
                    <a:pt x="10998" y="3933"/>
                  </a:cubicBezTo>
                  <a:cubicBezTo>
                    <a:pt x="10525" y="4094"/>
                    <a:pt x="10379" y="4700"/>
                    <a:pt x="9902" y="4700"/>
                  </a:cubicBezTo>
                  <a:cubicBezTo>
                    <a:pt x="9862" y="4700"/>
                    <a:pt x="9820" y="4696"/>
                    <a:pt x="9776" y="4687"/>
                  </a:cubicBezTo>
                  <a:cubicBezTo>
                    <a:pt x="9710" y="4673"/>
                    <a:pt x="9649" y="4667"/>
                    <a:pt x="9593" y="4667"/>
                  </a:cubicBezTo>
                  <a:cubicBezTo>
                    <a:pt x="9346" y="4667"/>
                    <a:pt x="9191" y="4792"/>
                    <a:pt x="9003" y="4975"/>
                  </a:cubicBezTo>
                  <a:cubicBezTo>
                    <a:pt x="8096" y="5865"/>
                    <a:pt x="7118" y="6690"/>
                    <a:pt x="6257" y="7620"/>
                  </a:cubicBezTo>
                  <a:cubicBezTo>
                    <a:pt x="5339" y="8611"/>
                    <a:pt x="4372" y="9527"/>
                    <a:pt x="3751" y="10816"/>
                  </a:cubicBezTo>
                  <a:cubicBezTo>
                    <a:pt x="2836" y="12714"/>
                    <a:pt x="2386" y="14743"/>
                    <a:pt x="1862" y="16730"/>
                  </a:cubicBezTo>
                  <a:cubicBezTo>
                    <a:pt x="1511" y="18059"/>
                    <a:pt x="1533" y="19522"/>
                    <a:pt x="1316" y="20925"/>
                  </a:cubicBezTo>
                  <a:cubicBezTo>
                    <a:pt x="1144" y="22040"/>
                    <a:pt x="1230" y="23224"/>
                    <a:pt x="991" y="24350"/>
                  </a:cubicBezTo>
                  <a:cubicBezTo>
                    <a:pt x="799" y="25259"/>
                    <a:pt x="993" y="26165"/>
                    <a:pt x="790" y="27096"/>
                  </a:cubicBezTo>
                  <a:cubicBezTo>
                    <a:pt x="540" y="28246"/>
                    <a:pt x="814" y="29473"/>
                    <a:pt x="616" y="30689"/>
                  </a:cubicBezTo>
                  <a:cubicBezTo>
                    <a:pt x="485" y="31490"/>
                    <a:pt x="628" y="32383"/>
                    <a:pt x="581" y="33232"/>
                  </a:cubicBezTo>
                  <a:cubicBezTo>
                    <a:pt x="529" y="34164"/>
                    <a:pt x="490" y="35106"/>
                    <a:pt x="492" y="36029"/>
                  </a:cubicBezTo>
                  <a:cubicBezTo>
                    <a:pt x="494" y="36933"/>
                    <a:pt x="553" y="37890"/>
                    <a:pt x="744" y="38769"/>
                  </a:cubicBezTo>
                  <a:cubicBezTo>
                    <a:pt x="867" y="39330"/>
                    <a:pt x="380" y="39737"/>
                    <a:pt x="623" y="40186"/>
                  </a:cubicBezTo>
                  <a:cubicBezTo>
                    <a:pt x="1035" y="40945"/>
                    <a:pt x="637" y="41732"/>
                    <a:pt x="755" y="42513"/>
                  </a:cubicBezTo>
                  <a:cubicBezTo>
                    <a:pt x="850" y="43130"/>
                    <a:pt x="736" y="43808"/>
                    <a:pt x="778" y="44475"/>
                  </a:cubicBezTo>
                  <a:cubicBezTo>
                    <a:pt x="818" y="45100"/>
                    <a:pt x="1060" y="45750"/>
                    <a:pt x="705" y="46461"/>
                  </a:cubicBezTo>
                  <a:cubicBezTo>
                    <a:pt x="444" y="46984"/>
                    <a:pt x="695" y="47739"/>
                    <a:pt x="657" y="48398"/>
                  </a:cubicBezTo>
                  <a:cubicBezTo>
                    <a:pt x="629" y="48910"/>
                    <a:pt x="808" y="49478"/>
                    <a:pt x="723" y="50031"/>
                  </a:cubicBezTo>
                  <a:cubicBezTo>
                    <a:pt x="628" y="50638"/>
                    <a:pt x="526" y="51405"/>
                    <a:pt x="626" y="51838"/>
                  </a:cubicBezTo>
                  <a:cubicBezTo>
                    <a:pt x="807" y="52622"/>
                    <a:pt x="639" y="53362"/>
                    <a:pt x="641" y="54083"/>
                  </a:cubicBezTo>
                  <a:cubicBezTo>
                    <a:pt x="645" y="55048"/>
                    <a:pt x="399" y="56038"/>
                    <a:pt x="635" y="56996"/>
                  </a:cubicBezTo>
                  <a:cubicBezTo>
                    <a:pt x="744" y="57444"/>
                    <a:pt x="652" y="57696"/>
                    <a:pt x="370" y="57969"/>
                  </a:cubicBezTo>
                  <a:cubicBezTo>
                    <a:pt x="956" y="58386"/>
                    <a:pt x="366" y="58983"/>
                    <a:pt x="613" y="59487"/>
                  </a:cubicBezTo>
                  <a:cubicBezTo>
                    <a:pt x="985" y="60245"/>
                    <a:pt x="1" y="61083"/>
                    <a:pt x="674" y="61875"/>
                  </a:cubicBezTo>
                  <a:cubicBezTo>
                    <a:pt x="714" y="61922"/>
                    <a:pt x="667" y="62092"/>
                    <a:pt x="611" y="62166"/>
                  </a:cubicBezTo>
                  <a:cubicBezTo>
                    <a:pt x="53" y="62889"/>
                    <a:pt x="516" y="63706"/>
                    <a:pt x="547" y="64422"/>
                  </a:cubicBezTo>
                  <a:cubicBezTo>
                    <a:pt x="577" y="65076"/>
                    <a:pt x="682" y="65889"/>
                    <a:pt x="481" y="66361"/>
                  </a:cubicBezTo>
                  <a:cubicBezTo>
                    <a:pt x="219" y="66971"/>
                    <a:pt x="836" y="67589"/>
                    <a:pt x="269" y="68060"/>
                  </a:cubicBezTo>
                  <a:cubicBezTo>
                    <a:pt x="748" y="68821"/>
                    <a:pt x="302" y="69686"/>
                    <a:pt x="554" y="70490"/>
                  </a:cubicBezTo>
                  <a:cubicBezTo>
                    <a:pt x="783" y="71220"/>
                    <a:pt x="284" y="71959"/>
                    <a:pt x="425" y="72745"/>
                  </a:cubicBezTo>
                  <a:cubicBezTo>
                    <a:pt x="468" y="72990"/>
                    <a:pt x="696" y="73171"/>
                    <a:pt x="614" y="73468"/>
                  </a:cubicBezTo>
                  <a:cubicBezTo>
                    <a:pt x="327" y="74513"/>
                    <a:pt x="755" y="75572"/>
                    <a:pt x="553" y="76646"/>
                  </a:cubicBezTo>
                  <a:cubicBezTo>
                    <a:pt x="407" y="77425"/>
                    <a:pt x="396" y="78307"/>
                    <a:pt x="622" y="79052"/>
                  </a:cubicBezTo>
                  <a:cubicBezTo>
                    <a:pt x="762" y="79516"/>
                    <a:pt x="377" y="79832"/>
                    <a:pt x="584" y="80204"/>
                  </a:cubicBezTo>
                  <a:cubicBezTo>
                    <a:pt x="857" y="80695"/>
                    <a:pt x="774" y="81266"/>
                    <a:pt x="758" y="81754"/>
                  </a:cubicBezTo>
                  <a:cubicBezTo>
                    <a:pt x="715" y="83129"/>
                    <a:pt x="853" y="84503"/>
                    <a:pt x="750" y="85866"/>
                  </a:cubicBezTo>
                  <a:cubicBezTo>
                    <a:pt x="715" y="86329"/>
                    <a:pt x="1263" y="86621"/>
                    <a:pt x="1037" y="86924"/>
                  </a:cubicBezTo>
                  <a:cubicBezTo>
                    <a:pt x="553" y="87576"/>
                    <a:pt x="1428" y="88296"/>
                    <a:pt x="850" y="88890"/>
                  </a:cubicBezTo>
                  <a:cubicBezTo>
                    <a:pt x="1333" y="90130"/>
                    <a:pt x="1009" y="91430"/>
                    <a:pt x="1135" y="92697"/>
                  </a:cubicBezTo>
                  <a:cubicBezTo>
                    <a:pt x="1283" y="94185"/>
                    <a:pt x="1484" y="95666"/>
                    <a:pt x="1493" y="97171"/>
                  </a:cubicBezTo>
                  <a:cubicBezTo>
                    <a:pt x="1496" y="97594"/>
                    <a:pt x="1293" y="98235"/>
                    <a:pt x="1321" y="98256"/>
                  </a:cubicBezTo>
                  <a:cubicBezTo>
                    <a:pt x="2155" y="98878"/>
                    <a:pt x="1461" y="99672"/>
                    <a:pt x="1456" y="100298"/>
                  </a:cubicBezTo>
                  <a:cubicBezTo>
                    <a:pt x="1450" y="101120"/>
                    <a:pt x="1713" y="101934"/>
                    <a:pt x="1506" y="102796"/>
                  </a:cubicBezTo>
                  <a:cubicBezTo>
                    <a:pt x="1334" y="103505"/>
                    <a:pt x="1829" y="104482"/>
                    <a:pt x="1502" y="105022"/>
                  </a:cubicBezTo>
                  <a:cubicBezTo>
                    <a:pt x="1058" y="105753"/>
                    <a:pt x="1608" y="106348"/>
                    <a:pt x="1397" y="107012"/>
                  </a:cubicBezTo>
                  <a:cubicBezTo>
                    <a:pt x="1321" y="107252"/>
                    <a:pt x="1101" y="107740"/>
                    <a:pt x="1301" y="108094"/>
                  </a:cubicBezTo>
                  <a:cubicBezTo>
                    <a:pt x="1876" y="109108"/>
                    <a:pt x="1540" y="110222"/>
                    <a:pt x="1660" y="111282"/>
                  </a:cubicBezTo>
                  <a:cubicBezTo>
                    <a:pt x="1782" y="112366"/>
                    <a:pt x="1799" y="113471"/>
                    <a:pt x="1851" y="114560"/>
                  </a:cubicBezTo>
                  <a:cubicBezTo>
                    <a:pt x="1896" y="115494"/>
                    <a:pt x="2039" y="116436"/>
                    <a:pt x="1939" y="117408"/>
                  </a:cubicBezTo>
                  <a:cubicBezTo>
                    <a:pt x="1835" y="118431"/>
                    <a:pt x="1786" y="119505"/>
                    <a:pt x="1891" y="120543"/>
                  </a:cubicBezTo>
                  <a:cubicBezTo>
                    <a:pt x="2055" y="122188"/>
                    <a:pt x="1836" y="123814"/>
                    <a:pt x="1798" y="125449"/>
                  </a:cubicBezTo>
                  <a:cubicBezTo>
                    <a:pt x="1775" y="126435"/>
                    <a:pt x="1771" y="127421"/>
                    <a:pt x="1764" y="128407"/>
                  </a:cubicBezTo>
                  <a:cubicBezTo>
                    <a:pt x="1758" y="129203"/>
                    <a:pt x="1897" y="130031"/>
                    <a:pt x="1725" y="130787"/>
                  </a:cubicBezTo>
                  <a:cubicBezTo>
                    <a:pt x="1508" y="131744"/>
                    <a:pt x="1751" y="132695"/>
                    <a:pt x="1535" y="133666"/>
                  </a:cubicBezTo>
                  <a:cubicBezTo>
                    <a:pt x="1410" y="134230"/>
                    <a:pt x="1161" y="135096"/>
                    <a:pt x="1771" y="135719"/>
                  </a:cubicBezTo>
                  <a:cubicBezTo>
                    <a:pt x="1820" y="135768"/>
                    <a:pt x="1655" y="136004"/>
                    <a:pt x="1622" y="136161"/>
                  </a:cubicBezTo>
                  <a:cubicBezTo>
                    <a:pt x="1487" y="136800"/>
                    <a:pt x="1222" y="137410"/>
                    <a:pt x="1278" y="138094"/>
                  </a:cubicBezTo>
                  <a:cubicBezTo>
                    <a:pt x="1298" y="138327"/>
                    <a:pt x="1461" y="138480"/>
                    <a:pt x="1382" y="138824"/>
                  </a:cubicBezTo>
                  <a:cubicBezTo>
                    <a:pt x="1157" y="139810"/>
                    <a:pt x="1059" y="140891"/>
                    <a:pt x="1225" y="141882"/>
                  </a:cubicBezTo>
                  <a:cubicBezTo>
                    <a:pt x="1355" y="142667"/>
                    <a:pt x="1094" y="143408"/>
                    <a:pt x="1267" y="144167"/>
                  </a:cubicBezTo>
                  <a:cubicBezTo>
                    <a:pt x="1473" y="145063"/>
                    <a:pt x="1029" y="146014"/>
                    <a:pt x="1304" y="146861"/>
                  </a:cubicBezTo>
                  <a:cubicBezTo>
                    <a:pt x="1549" y="147610"/>
                    <a:pt x="807" y="148349"/>
                    <a:pt x="1427" y="149021"/>
                  </a:cubicBezTo>
                  <a:cubicBezTo>
                    <a:pt x="949" y="150380"/>
                    <a:pt x="1230" y="151811"/>
                    <a:pt x="1103" y="153202"/>
                  </a:cubicBezTo>
                  <a:cubicBezTo>
                    <a:pt x="1017" y="154166"/>
                    <a:pt x="1207" y="155214"/>
                    <a:pt x="1241" y="156224"/>
                  </a:cubicBezTo>
                  <a:cubicBezTo>
                    <a:pt x="1261" y="156867"/>
                    <a:pt x="1542" y="157514"/>
                    <a:pt x="1505" y="158081"/>
                  </a:cubicBezTo>
                  <a:cubicBezTo>
                    <a:pt x="1459" y="158783"/>
                    <a:pt x="1534" y="159463"/>
                    <a:pt x="1554" y="160149"/>
                  </a:cubicBezTo>
                  <a:cubicBezTo>
                    <a:pt x="1585" y="161208"/>
                    <a:pt x="1704" y="162263"/>
                    <a:pt x="1760" y="163321"/>
                  </a:cubicBezTo>
                  <a:cubicBezTo>
                    <a:pt x="1826" y="164528"/>
                    <a:pt x="1779" y="165731"/>
                    <a:pt x="2137" y="166926"/>
                  </a:cubicBezTo>
                  <a:cubicBezTo>
                    <a:pt x="2342" y="167608"/>
                    <a:pt x="2273" y="168380"/>
                    <a:pt x="2557" y="169007"/>
                  </a:cubicBezTo>
                  <a:cubicBezTo>
                    <a:pt x="2259" y="169451"/>
                    <a:pt x="2753" y="169615"/>
                    <a:pt x="2750" y="169954"/>
                  </a:cubicBezTo>
                  <a:cubicBezTo>
                    <a:pt x="2726" y="171494"/>
                    <a:pt x="3578" y="172790"/>
                    <a:pt x="4158" y="174114"/>
                  </a:cubicBezTo>
                  <a:cubicBezTo>
                    <a:pt x="4844" y="175678"/>
                    <a:pt x="6171" y="176893"/>
                    <a:pt x="7363" y="178120"/>
                  </a:cubicBezTo>
                  <a:cubicBezTo>
                    <a:pt x="8514" y="179306"/>
                    <a:pt x="9710" y="180470"/>
                    <a:pt x="11299" y="181157"/>
                  </a:cubicBezTo>
                  <a:cubicBezTo>
                    <a:pt x="11809" y="181378"/>
                    <a:pt x="12534" y="181419"/>
                    <a:pt x="12822" y="181984"/>
                  </a:cubicBezTo>
                  <a:cubicBezTo>
                    <a:pt x="13120" y="182567"/>
                    <a:pt x="13744" y="182679"/>
                    <a:pt x="14169" y="182839"/>
                  </a:cubicBezTo>
                  <a:cubicBezTo>
                    <a:pt x="15859" y="183478"/>
                    <a:pt x="17688" y="183563"/>
                    <a:pt x="19470" y="183814"/>
                  </a:cubicBezTo>
                  <a:cubicBezTo>
                    <a:pt x="21161" y="184054"/>
                    <a:pt x="22867" y="184117"/>
                    <a:pt x="24580" y="184140"/>
                  </a:cubicBezTo>
                  <a:cubicBezTo>
                    <a:pt x="25780" y="184155"/>
                    <a:pt x="26959" y="184525"/>
                    <a:pt x="28179" y="184525"/>
                  </a:cubicBezTo>
                  <a:cubicBezTo>
                    <a:pt x="28309" y="184525"/>
                    <a:pt x="28439" y="184521"/>
                    <a:pt x="28569" y="184512"/>
                  </a:cubicBezTo>
                  <a:cubicBezTo>
                    <a:pt x="28647" y="184506"/>
                    <a:pt x="28728" y="184504"/>
                    <a:pt x="28810" y="184504"/>
                  </a:cubicBezTo>
                  <a:cubicBezTo>
                    <a:pt x="29069" y="184504"/>
                    <a:pt x="29346" y="184528"/>
                    <a:pt x="29608" y="184555"/>
                  </a:cubicBezTo>
                  <a:cubicBezTo>
                    <a:pt x="31011" y="184694"/>
                    <a:pt x="32431" y="184820"/>
                    <a:pt x="33826" y="184859"/>
                  </a:cubicBezTo>
                  <a:cubicBezTo>
                    <a:pt x="34779" y="184885"/>
                    <a:pt x="35741" y="185021"/>
                    <a:pt x="36682" y="185076"/>
                  </a:cubicBezTo>
                  <a:cubicBezTo>
                    <a:pt x="38289" y="185172"/>
                    <a:pt x="39896" y="185190"/>
                    <a:pt x="41501" y="185244"/>
                  </a:cubicBezTo>
                  <a:cubicBezTo>
                    <a:pt x="42200" y="185268"/>
                    <a:pt x="42898" y="185290"/>
                    <a:pt x="43597" y="185290"/>
                  </a:cubicBezTo>
                  <a:cubicBezTo>
                    <a:pt x="43889" y="185290"/>
                    <a:pt x="44182" y="185286"/>
                    <a:pt x="44475" y="185277"/>
                  </a:cubicBezTo>
                  <a:cubicBezTo>
                    <a:pt x="44687" y="185270"/>
                    <a:pt x="44898" y="185267"/>
                    <a:pt x="45110" y="185267"/>
                  </a:cubicBezTo>
                  <a:cubicBezTo>
                    <a:pt x="46071" y="185267"/>
                    <a:pt x="47034" y="185325"/>
                    <a:pt x="47996" y="185325"/>
                  </a:cubicBezTo>
                  <a:cubicBezTo>
                    <a:pt x="48164" y="185325"/>
                    <a:pt x="48332" y="185323"/>
                    <a:pt x="48500" y="185319"/>
                  </a:cubicBezTo>
                  <a:cubicBezTo>
                    <a:pt x="49156" y="185303"/>
                    <a:pt x="49855" y="185214"/>
                    <a:pt x="50495" y="185214"/>
                  </a:cubicBezTo>
                  <a:cubicBezTo>
                    <a:pt x="50699" y="185214"/>
                    <a:pt x="50896" y="185223"/>
                    <a:pt x="51084" y="185246"/>
                  </a:cubicBezTo>
                  <a:cubicBezTo>
                    <a:pt x="51603" y="185310"/>
                    <a:pt x="52138" y="185336"/>
                    <a:pt x="52655" y="185336"/>
                  </a:cubicBezTo>
                  <a:cubicBezTo>
                    <a:pt x="53016" y="185336"/>
                    <a:pt x="53369" y="185323"/>
                    <a:pt x="53700" y="185303"/>
                  </a:cubicBezTo>
                  <a:cubicBezTo>
                    <a:pt x="54827" y="185233"/>
                    <a:pt x="55955" y="185188"/>
                    <a:pt x="57080" y="185188"/>
                  </a:cubicBezTo>
                  <a:cubicBezTo>
                    <a:pt x="57409" y="185188"/>
                    <a:pt x="57737" y="185192"/>
                    <a:pt x="58066" y="185200"/>
                  </a:cubicBezTo>
                  <a:cubicBezTo>
                    <a:pt x="58193" y="185203"/>
                    <a:pt x="58320" y="185204"/>
                    <a:pt x="58447" y="185204"/>
                  </a:cubicBezTo>
                  <a:cubicBezTo>
                    <a:pt x="59827" y="185204"/>
                    <a:pt x="61189" y="185030"/>
                    <a:pt x="62557" y="184928"/>
                  </a:cubicBezTo>
                  <a:cubicBezTo>
                    <a:pt x="63001" y="184895"/>
                    <a:pt x="63520" y="184754"/>
                    <a:pt x="63963" y="184691"/>
                  </a:cubicBezTo>
                  <a:cubicBezTo>
                    <a:pt x="64590" y="184601"/>
                    <a:pt x="65150" y="184230"/>
                    <a:pt x="65758" y="184230"/>
                  </a:cubicBezTo>
                  <a:cubicBezTo>
                    <a:pt x="65803" y="184230"/>
                    <a:pt x="65849" y="184233"/>
                    <a:pt x="65895" y="184237"/>
                  </a:cubicBezTo>
                  <a:cubicBezTo>
                    <a:pt x="66103" y="184257"/>
                    <a:pt x="66312" y="184265"/>
                    <a:pt x="66520" y="184265"/>
                  </a:cubicBezTo>
                  <a:cubicBezTo>
                    <a:pt x="67103" y="184265"/>
                    <a:pt x="67681" y="184201"/>
                    <a:pt x="68247" y="184146"/>
                  </a:cubicBezTo>
                  <a:cubicBezTo>
                    <a:pt x="69311" y="184045"/>
                    <a:pt x="70396" y="184037"/>
                    <a:pt x="71452" y="183940"/>
                  </a:cubicBezTo>
                  <a:cubicBezTo>
                    <a:pt x="72480" y="183848"/>
                    <a:pt x="73642" y="183877"/>
                    <a:pt x="74622" y="183681"/>
                  </a:cubicBezTo>
                  <a:cubicBezTo>
                    <a:pt x="75694" y="183466"/>
                    <a:pt x="76791" y="183548"/>
                    <a:pt x="77873" y="183233"/>
                  </a:cubicBezTo>
                  <a:cubicBezTo>
                    <a:pt x="78995" y="182906"/>
                    <a:pt x="80231" y="182765"/>
                    <a:pt x="81436" y="182663"/>
                  </a:cubicBezTo>
                  <a:cubicBezTo>
                    <a:pt x="82101" y="182606"/>
                    <a:pt x="82717" y="182191"/>
                    <a:pt x="83396" y="182191"/>
                  </a:cubicBezTo>
                  <a:cubicBezTo>
                    <a:pt x="83580" y="182191"/>
                    <a:pt x="83768" y="182221"/>
                    <a:pt x="83964" y="182297"/>
                  </a:cubicBezTo>
                  <a:cubicBezTo>
                    <a:pt x="83970" y="182300"/>
                    <a:pt x="83977" y="182301"/>
                    <a:pt x="83985" y="182301"/>
                  </a:cubicBezTo>
                  <a:cubicBezTo>
                    <a:pt x="84057" y="182301"/>
                    <a:pt x="84196" y="182215"/>
                    <a:pt x="84224" y="182146"/>
                  </a:cubicBezTo>
                  <a:cubicBezTo>
                    <a:pt x="84321" y="181910"/>
                    <a:pt x="84517" y="181897"/>
                    <a:pt x="84718" y="181897"/>
                  </a:cubicBezTo>
                  <a:cubicBezTo>
                    <a:pt x="84741" y="181897"/>
                    <a:pt x="84765" y="181897"/>
                    <a:pt x="84789" y="181897"/>
                  </a:cubicBezTo>
                  <a:cubicBezTo>
                    <a:pt x="84982" y="181897"/>
                    <a:pt x="85168" y="181886"/>
                    <a:pt x="85263" y="181672"/>
                  </a:cubicBezTo>
                  <a:cubicBezTo>
                    <a:pt x="85409" y="181763"/>
                    <a:pt x="85546" y="181799"/>
                    <a:pt x="85677" y="181799"/>
                  </a:cubicBezTo>
                  <a:cubicBezTo>
                    <a:pt x="86141" y="181799"/>
                    <a:pt x="86527" y="181342"/>
                    <a:pt x="86993" y="181278"/>
                  </a:cubicBezTo>
                  <a:cubicBezTo>
                    <a:pt x="87467" y="181214"/>
                    <a:pt x="88216" y="181173"/>
                    <a:pt x="88734" y="180570"/>
                  </a:cubicBezTo>
                  <a:cubicBezTo>
                    <a:pt x="88982" y="180281"/>
                    <a:pt x="89812" y="180019"/>
                    <a:pt x="90214" y="179736"/>
                  </a:cubicBezTo>
                  <a:cubicBezTo>
                    <a:pt x="90777" y="179341"/>
                    <a:pt x="91431" y="178636"/>
                    <a:pt x="91940" y="178518"/>
                  </a:cubicBezTo>
                  <a:cubicBezTo>
                    <a:pt x="93303" y="178204"/>
                    <a:pt x="93505" y="176913"/>
                    <a:pt x="94368" y="176237"/>
                  </a:cubicBezTo>
                  <a:cubicBezTo>
                    <a:pt x="94910" y="175813"/>
                    <a:pt x="95064" y="175171"/>
                    <a:pt x="95372" y="174618"/>
                  </a:cubicBezTo>
                  <a:cubicBezTo>
                    <a:pt x="95789" y="173868"/>
                    <a:pt x="96337" y="173124"/>
                    <a:pt x="96495" y="172313"/>
                  </a:cubicBezTo>
                  <a:cubicBezTo>
                    <a:pt x="96706" y="171234"/>
                    <a:pt x="97049" y="170226"/>
                    <a:pt x="97498" y="169244"/>
                  </a:cubicBezTo>
                  <a:cubicBezTo>
                    <a:pt x="97568" y="169092"/>
                    <a:pt x="97687" y="168941"/>
                    <a:pt x="97614" y="168805"/>
                  </a:cubicBezTo>
                  <a:cubicBezTo>
                    <a:pt x="97319" y="168257"/>
                    <a:pt x="97625" y="167670"/>
                    <a:pt x="97717" y="167218"/>
                  </a:cubicBezTo>
                  <a:cubicBezTo>
                    <a:pt x="98032" y="165687"/>
                    <a:pt x="97973" y="164140"/>
                    <a:pt x="98130" y="162609"/>
                  </a:cubicBezTo>
                  <a:cubicBezTo>
                    <a:pt x="98244" y="161529"/>
                    <a:pt x="98247" y="160440"/>
                    <a:pt x="98143" y="159358"/>
                  </a:cubicBezTo>
                  <a:cubicBezTo>
                    <a:pt x="98024" y="158133"/>
                    <a:pt x="98368" y="156883"/>
                    <a:pt x="98192" y="155613"/>
                  </a:cubicBezTo>
                  <a:cubicBezTo>
                    <a:pt x="98108" y="155017"/>
                    <a:pt x="98190" y="154366"/>
                    <a:pt x="98216" y="153744"/>
                  </a:cubicBezTo>
                  <a:cubicBezTo>
                    <a:pt x="98263" y="152614"/>
                    <a:pt x="98245" y="151486"/>
                    <a:pt x="98278" y="150358"/>
                  </a:cubicBezTo>
                  <a:cubicBezTo>
                    <a:pt x="98299" y="149564"/>
                    <a:pt x="98176" y="148779"/>
                    <a:pt x="98263" y="147974"/>
                  </a:cubicBezTo>
                  <a:cubicBezTo>
                    <a:pt x="98337" y="147291"/>
                    <a:pt x="98590" y="146623"/>
                    <a:pt x="98491" y="145916"/>
                  </a:cubicBezTo>
                  <a:cubicBezTo>
                    <a:pt x="98445" y="145588"/>
                    <a:pt x="98274" y="145303"/>
                    <a:pt x="98300" y="144937"/>
                  </a:cubicBezTo>
                  <a:cubicBezTo>
                    <a:pt x="98356" y="144178"/>
                    <a:pt x="98654" y="143420"/>
                    <a:pt x="98365" y="142646"/>
                  </a:cubicBezTo>
                  <a:cubicBezTo>
                    <a:pt x="98291" y="142452"/>
                    <a:pt x="98161" y="142149"/>
                    <a:pt x="98244" y="142049"/>
                  </a:cubicBezTo>
                  <a:cubicBezTo>
                    <a:pt x="98977" y="141156"/>
                    <a:pt x="98196" y="140165"/>
                    <a:pt x="98472" y="139223"/>
                  </a:cubicBezTo>
                  <a:cubicBezTo>
                    <a:pt x="98806" y="138082"/>
                    <a:pt x="98147" y="136860"/>
                    <a:pt x="98603" y="135689"/>
                  </a:cubicBezTo>
                  <a:cubicBezTo>
                    <a:pt x="98645" y="135582"/>
                    <a:pt x="98605" y="135403"/>
                    <a:pt x="98537" y="135301"/>
                  </a:cubicBezTo>
                  <a:cubicBezTo>
                    <a:pt x="98160" y="134743"/>
                    <a:pt x="98414" y="134009"/>
                    <a:pt x="98528" y="133612"/>
                  </a:cubicBezTo>
                  <a:cubicBezTo>
                    <a:pt x="98789" y="132693"/>
                    <a:pt x="98347" y="131830"/>
                    <a:pt x="98680" y="130873"/>
                  </a:cubicBezTo>
                  <a:cubicBezTo>
                    <a:pt x="98963" y="130061"/>
                    <a:pt x="98746" y="128949"/>
                    <a:pt x="98770" y="127981"/>
                  </a:cubicBezTo>
                  <a:cubicBezTo>
                    <a:pt x="98807" y="126493"/>
                    <a:pt x="98796" y="124999"/>
                    <a:pt x="98936" y="123507"/>
                  </a:cubicBezTo>
                  <a:cubicBezTo>
                    <a:pt x="99013" y="122684"/>
                    <a:pt x="98965" y="121807"/>
                    <a:pt x="99002" y="120982"/>
                  </a:cubicBezTo>
                  <a:cubicBezTo>
                    <a:pt x="99072" y="119429"/>
                    <a:pt x="98998" y="117872"/>
                    <a:pt x="99128" y="116322"/>
                  </a:cubicBezTo>
                  <a:cubicBezTo>
                    <a:pt x="99244" y="114952"/>
                    <a:pt x="99152" y="113574"/>
                    <a:pt x="99244" y="112198"/>
                  </a:cubicBezTo>
                  <a:cubicBezTo>
                    <a:pt x="99272" y="111777"/>
                    <a:pt x="99417" y="111342"/>
                    <a:pt x="99332" y="110848"/>
                  </a:cubicBezTo>
                  <a:cubicBezTo>
                    <a:pt x="99179" y="109953"/>
                    <a:pt x="99070" y="108993"/>
                    <a:pt x="99143" y="108098"/>
                  </a:cubicBezTo>
                  <a:cubicBezTo>
                    <a:pt x="99214" y="107227"/>
                    <a:pt x="99127" y="106377"/>
                    <a:pt x="99158" y="105520"/>
                  </a:cubicBezTo>
                  <a:cubicBezTo>
                    <a:pt x="99191" y="104613"/>
                    <a:pt x="98792" y="103722"/>
                    <a:pt x="99033" y="102828"/>
                  </a:cubicBezTo>
                  <a:cubicBezTo>
                    <a:pt x="99236" y="102076"/>
                    <a:pt x="98989" y="101333"/>
                    <a:pt x="99015" y="100592"/>
                  </a:cubicBezTo>
                  <a:cubicBezTo>
                    <a:pt x="99038" y="99940"/>
                    <a:pt x="98877" y="99149"/>
                    <a:pt x="98928" y="98491"/>
                  </a:cubicBezTo>
                  <a:cubicBezTo>
                    <a:pt x="99038" y="97085"/>
                    <a:pt x="98877" y="95695"/>
                    <a:pt x="98791" y="94320"/>
                  </a:cubicBezTo>
                  <a:cubicBezTo>
                    <a:pt x="98707" y="92984"/>
                    <a:pt x="99084" y="91669"/>
                    <a:pt x="98780" y="90315"/>
                  </a:cubicBezTo>
                  <a:cubicBezTo>
                    <a:pt x="98661" y="89788"/>
                    <a:pt x="98782" y="89092"/>
                    <a:pt x="98855" y="88487"/>
                  </a:cubicBezTo>
                  <a:cubicBezTo>
                    <a:pt x="98995" y="87314"/>
                    <a:pt x="98393" y="86251"/>
                    <a:pt x="98459" y="85087"/>
                  </a:cubicBezTo>
                  <a:cubicBezTo>
                    <a:pt x="98492" y="84495"/>
                    <a:pt x="99033" y="83977"/>
                    <a:pt x="98734" y="83384"/>
                  </a:cubicBezTo>
                  <a:cubicBezTo>
                    <a:pt x="98430" y="82784"/>
                    <a:pt x="98761" y="82256"/>
                    <a:pt x="98866" y="81728"/>
                  </a:cubicBezTo>
                  <a:cubicBezTo>
                    <a:pt x="98956" y="81277"/>
                    <a:pt x="99156" y="80866"/>
                    <a:pt x="99089" y="80369"/>
                  </a:cubicBezTo>
                  <a:cubicBezTo>
                    <a:pt x="99040" y="79998"/>
                    <a:pt x="99108" y="79615"/>
                    <a:pt x="99200" y="79227"/>
                  </a:cubicBezTo>
                  <a:cubicBezTo>
                    <a:pt x="99263" y="78960"/>
                    <a:pt x="99429" y="78528"/>
                    <a:pt x="99246" y="78163"/>
                  </a:cubicBezTo>
                  <a:cubicBezTo>
                    <a:pt x="98899" y="77474"/>
                    <a:pt x="99143" y="76744"/>
                    <a:pt x="99171" y="76039"/>
                  </a:cubicBezTo>
                  <a:cubicBezTo>
                    <a:pt x="99214" y="74991"/>
                    <a:pt x="99322" y="73946"/>
                    <a:pt x="99220" y="72899"/>
                  </a:cubicBezTo>
                  <a:cubicBezTo>
                    <a:pt x="99163" y="72315"/>
                    <a:pt x="99480" y="71713"/>
                    <a:pt x="99039" y="71110"/>
                  </a:cubicBezTo>
                  <a:cubicBezTo>
                    <a:pt x="98952" y="70991"/>
                    <a:pt x="99320" y="70264"/>
                    <a:pt x="99282" y="69806"/>
                  </a:cubicBezTo>
                  <a:cubicBezTo>
                    <a:pt x="99240" y="69310"/>
                    <a:pt x="99627" y="68758"/>
                    <a:pt x="99113" y="68312"/>
                  </a:cubicBezTo>
                  <a:cubicBezTo>
                    <a:pt x="99034" y="68245"/>
                    <a:pt x="98964" y="68103"/>
                    <a:pt x="99074" y="68021"/>
                  </a:cubicBezTo>
                  <a:cubicBezTo>
                    <a:pt x="99649" y="67591"/>
                    <a:pt x="98884" y="66933"/>
                    <a:pt x="99319" y="66528"/>
                  </a:cubicBezTo>
                  <a:cubicBezTo>
                    <a:pt x="99756" y="66120"/>
                    <a:pt x="98625" y="65611"/>
                    <a:pt x="99445" y="65285"/>
                  </a:cubicBezTo>
                  <a:cubicBezTo>
                    <a:pt x="99102" y="64641"/>
                    <a:pt x="99346" y="64017"/>
                    <a:pt x="99519" y="63394"/>
                  </a:cubicBezTo>
                  <a:cubicBezTo>
                    <a:pt x="99552" y="63273"/>
                    <a:pt x="99564" y="63192"/>
                    <a:pt x="99455" y="63117"/>
                  </a:cubicBezTo>
                  <a:cubicBezTo>
                    <a:pt x="99080" y="62858"/>
                    <a:pt x="99228" y="62315"/>
                    <a:pt x="99313" y="62184"/>
                  </a:cubicBezTo>
                  <a:cubicBezTo>
                    <a:pt x="99995" y="61144"/>
                    <a:pt x="99520" y="59967"/>
                    <a:pt x="99765" y="58878"/>
                  </a:cubicBezTo>
                  <a:cubicBezTo>
                    <a:pt x="99903" y="58263"/>
                    <a:pt x="99514" y="57557"/>
                    <a:pt x="99944" y="56921"/>
                  </a:cubicBezTo>
                  <a:cubicBezTo>
                    <a:pt x="100068" y="56740"/>
                    <a:pt x="99936" y="56635"/>
                    <a:pt x="99729" y="56597"/>
                  </a:cubicBezTo>
                  <a:cubicBezTo>
                    <a:pt x="99633" y="56580"/>
                    <a:pt x="99507" y="56406"/>
                    <a:pt x="99596" y="56355"/>
                  </a:cubicBezTo>
                  <a:cubicBezTo>
                    <a:pt x="100354" y="55904"/>
                    <a:pt x="99823" y="55193"/>
                    <a:pt x="99907" y="54632"/>
                  </a:cubicBezTo>
                  <a:cubicBezTo>
                    <a:pt x="100055" y="53624"/>
                    <a:pt x="99622" y="52567"/>
                    <a:pt x="100057" y="51552"/>
                  </a:cubicBezTo>
                  <a:cubicBezTo>
                    <a:pt x="100078" y="51503"/>
                    <a:pt x="100113" y="51434"/>
                    <a:pt x="100095" y="51401"/>
                  </a:cubicBezTo>
                  <a:cubicBezTo>
                    <a:pt x="99713" y="50712"/>
                    <a:pt x="99898" y="49868"/>
                    <a:pt x="99994" y="49270"/>
                  </a:cubicBezTo>
                  <a:cubicBezTo>
                    <a:pt x="100160" y="48238"/>
                    <a:pt x="99950" y="47231"/>
                    <a:pt x="100042" y="46219"/>
                  </a:cubicBezTo>
                  <a:cubicBezTo>
                    <a:pt x="100077" y="45831"/>
                    <a:pt x="100614" y="45286"/>
                    <a:pt x="100056" y="44856"/>
                  </a:cubicBezTo>
                  <a:cubicBezTo>
                    <a:pt x="100542" y="44554"/>
                    <a:pt x="100631" y="44310"/>
                    <a:pt x="99962" y="44159"/>
                  </a:cubicBezTo>
                  <a:cubicBezTo>
                    <a:pt x="99924" y="44150"/>
                    <a:pt x="99893" y="43947"/>
                    <a:pt x="99894" y="43947"/>
                  </a:cubicBezTo>
                  <a:cubicBezTo>
                    <a:pt x="100751" y="43677"/>
                    <a:pt x="100177" y="43014"/>
                    <a:pt x="100051" y="42772"/>
                  </a:cubicBezTo>
                  <a:cubicBezTo>
                    <a:pt x="99629" y="41974"/>
                    <a:pt x="100207" y="41253"/>
                    <a:pt x="100128" y="40464"/>
                  </a:cubicBezTo>
                  <a:cubicBezTo>
                    <a:pt x="100057" y="39773"/>
                    <a:pt x="100283" y="38904"/>
                    <a:pt x="100210" y="38130"/>
                  </a:cubicBezTo>
                  <a:cubicBezTo>
                    <a:pt x="100152" y="37522"/>
                    <a:pt x="101053" y="36855"/>
                    <a:pt x="100117" y="36302"/>
                  </a:cubicBezTo>
                  <a:cubicBezTo>
                    <a:pt x="100102" y="36292"/>
                    <a:pt x="100134" y="36136"/>
                    <a:pt x="100183" y="36090"/>
                  </a:cubicBezTo>
                  <a:cubicBezTo>
                    <a:pt x="100567" y="35731"/>
                    <a:pt x="100723" y="35436"/>
                    <a:pt x="100352" y="34888"/>
                  </a:cubicBezTo>
                  <a:cubicBezTo>
                    <a:pt x="100203" y="34670"/>
                    <a:pt x="100788" y="34135"/>
                    <a:pt x="100623" y="33639"/>
                  </a:cubicBezTo>
                  <a:cubicBezTo>
                    <a:pt x="100606" y="33588"/>
                    <a:pt x="100619" y="33528"/>
                    <a:pt x="100602" y="33477"/>
                  </a:cubicBezTo>
                  <a:cubicBezTo>
                    <a:pt x="100365" y="32770"/>
                    <a:pt x="100379" y="32019"/>
                    <a:pt x="100620" y="31270"/>
                  </a:cubicBezTo>
                  <a:cubicBezTo>
                    <a:pt x="100656" y="31157"/>
                    <a:pt x="100631" y="30954"/>
                    <a:pt x="100553" y="30889"/>
                  </a:cubicBezTo>
                  <a:cubicBezTo>
                    <a:pt x="100300" y="30679"/>
                    <a:pt x="100388" y="30454"/>
                    <a:pt x="100459" y="30216"/>
                  </a:cubicBezTo>
                  <a:cubicBezTo>
                    <a:pt x="100670" y="29519"/>
                    <a:pt x="100393" y="28831"/>
                    <a:pt x="100412" y="28134"/>
                  </a:cubicBezTo>
                  <a:cubicBezTo>
                    <a:pt x="100429" y="27482"/>
                    <a:pt x="100387" y="26816"/>
                    <a:pt x="100376" y="26173"/>
                  </a:cubicBezTo>
                  <a:cubicBezTo>
                    <a:pt x="100362" y="25352"/>
                    <a:pt x="100584" y="24499"/>
                    <a:pt x="100616" y="23648"/>
                  </a:cubicBezTo>
                  <a:cubicBezTo>
                    <a:pt x="100636" y="23167"/>
                    <a:pt x="100359" y="22757"/>
                    <a:pt x="100424" y="22235"/>
                  </a:cubicBezTo>
                  <a:cubicBezTo>
                    <a:pt x="100499" y="21631"/>
                    <a:pt x="100948" y="20907"/>
                    <a:pt x="100215" y="20362"/>
                  </a:cubicBezTo>
                  <a:cubicBezTo>
                    <a:pt x="100195" y="20348"/>
                    <a:pt x="100279" y="20105"/>
                    <a:pt x="100331" y="20098"/>
                  </a:cubicBezTo>
                  <a:cubicBezTo>
                    <a:pt x="100795" y="20039"/>
                    <a:pt x="100536" y="19782"/>
                    <a:pt x="100485" y="19584"/>
                  </a:cubicBezTo>
                  <a:cubicBezTo>
                    <a:pt x="100431" y="19374"/>
                    <a:pt x="100262" y="19109"/>
                    <a:pt x="100336" y="18967"/>
                  </a:cubicBezTo>
                  <a:cubicBezTo>
                    <a:pt x="100632" y="18387"/>
                    <a:pt x="100547" y="17837"/>
                    <a:pt x="100399" y="17245"/>
                  </a:cubicBezTo>
                  <a:cubicBezTo>
                    <a:pt x="100272" y="16742"/>
                    <a:pt x="100438" y="16210"/>
                    <a:pt x="100293" y="15682"/>
                  </a:cubicBezTo>
                  <a:cubicBezTo>
                    <a:pt x="100088" y="14934"/>
                    <a:pt x="100034" y="14144"/>
                    <a:pt x="99812" y="13403"/>
                  </a:cubicBezTo>
                  <a:cubicBezTo>
                    <a:pt x="99646" y="12847"/>
                    <a:pt x="99324" y="12306"/>
                    <a:pt x="99168" y="11770"/>
                  </a:cubicBezTo>
                  <a:cubicBezTo>
                    <a:pt x="98541" y="9607"/>
                    <a:pt x="96924" y="8232"/>
                    <a:pt x="95329" y="6909"/>
                  </a:cubicBezTo>
                  <a:cubicBezTo>
                    <a:pt x="94331" y="6081"/>
                    <a:pt x="93016" y="5620"/>
                    <a:pt x="91871" y="4970"/>
                  </a:cubicBezTo>
                  <a:cubicBezTo>
                    <a:pt x="90542" y="4213"/>
                    <a:pt x="89158" y="3558"/>
                    <a:pt x="87730" y="3008"/>
                  </a:cubicBezTo>
                  <a:cubicBezTo>
                    <a:pt x="87139" y="2781"/>
                    <a:pt x="86474" y="2491"/>
                    <a:pt x="85878" y="2491"/>
                  </a:cubicBezTo>
                  <a:cubicBezTo>
                    <a:pt x="85777" y="2491"/>
                    <a:pt x="85678" y="2499"/>
                    <a:pt x="85582" y="2518"/>
                  </a:cubicBezTo>
                  <a:cubicBezTo>
                    <a:pt x="85370" y="2558"/>
                    <a:pt x="85149" y="2576"/>
                    <a:pt x="84937" y="2576"/>
                  </a:cubicBezTo>
                  <a:cubicBezTo>
                    <a:pt x="84557" y="2576"/>
                    <a:pt x="84203" y="2519"/>
                    <a:pt x="83972" y="2433"/>
                  </a:cubicBezTo>
                  <a:cubicBezTo>
                    <a:pt x="82640" y="1938"/>
                    <a:pt x="81290" y="1792"/>
                    <a:pt x="79911" y="1717"/>
                  </a:cubicBezTo>
                  <a:cubicBezTo>
                    <a:pt x="78803" y="1655"/>
                    <a:pt x="77703" y="1451"/>
                    <a:pt x="76591" y="1451"/>
                  </a:cubicBezTo>
                  <a:cubicBezTo>
                    <a:pt x="76318" y="1451"/>
                    <a:pt x="76045" y="1463"/>
                    <a:pt x="75771" y="1493"/>
                  </a:cubicBezTo>
                  <a:cubicBezTo>
                    <a:pt x="75762" y="1493"/>
                    <a:pt x="75753" y="1494"/>
                    <a:pt x="75744" y="1494"/>
                  </a:cubicBezTo>
                  <a:cubicBezTo>
                    <a:pt x="75522" y="1494"/>
                    <a:pt x="75295" y="1208"/>
                    <a:pt x="75071" y="1208"/>
                  </a:cubicBezTo>
                  <a:cubicBezTo>
                    <a:pt x="74956" y="1208"/>
                    <a:pt x="74842" y="1283"/>
                    <a:pt x="74730" y="1509"/>
                  </a:cubicBezTo>
                  <a:cubicBezTo>
                    <a:pt x="74659" y="1436"/>
                    <a:pt x="74601" y="1340"/>
                    <a:pt x="74516" y="1295"/>
                  </a:cubicBezTo>
                  <a:cubicBezTo>
                    <a:pt x="74178" y="1118"/>
                    <a:pt x="73628" y="761"/>
                    <a:pt x="73466" y="761"/>
                  </a:cubicBezTo>
                  <a:cubicBezTo>
                    <a:pt x="73450" y="761"/>
                    <a:pt x="73437" y="765"/>
                    <a:pt x="73429" y="773"/>
                  </a:cubicBezTo>
                  <a:cubicBezTo>
                    <a:pt x="73252" y="964"/>
                    <a:pt x="73071" y="1027"/>
                    <a:pt x="72895" y="1027"/>
                  </a:cubicBezTo>
                  <a:cubicBezTo>
                    <a:pt x="72642" y="1027"/>
                    <a:pt x="72402" y="896"/>
                    <a:pt x="72207" y="831"/>
                  </a:cubicBezTo>
                  <a:cubicBezTo>
                    <a:pt x="71367" y="548"/>
                    <a:pt x="70493" y="679"/>
                    <a:pt x="69635" y="466"/>
                  </a:cubicBezTo>
                  <a:cubicBezTo>
                    <a:pt x="69146" y="345"/>
                    <a:pt x="68607" y="292"/>
                    <a:pt x="68074" y="292"/>
                  </a:cubicBezTo>
                  <a:cubicBezTo>
                    <a:pt x="67566" y="292"/>
                    <a:pt x="67063" y="340"/>
                    <a:pt x="66612" y="422"/>
                  </a:cubicBezTo>
                  <a:cubicBezTo>
                    <a:pt x="66374" y="465"/>
                    <a:pt x="66140" y="481"/>
                    <a:pt x="65909" y="481"/>
                  </a:cubicBezTo>
                  <a:cubicBezTo>
                    <a:pt x="65261" y="481"/>
                    <a:pt x="64634" y="357"/>
                    <a:pt x="63998" y="357"/>
                  </a:cubicBezTo>
                  <a:cubicBezTo>
                    <a:pt x="63764" y="357"/>
                    <a:pt x="63528" y="373"/>
                    <a:pt x="63290" y="420"/>
                  </a:cubicBezTo>
                  <a:cubicBezTo>
                    <a:pt x="62932" y="489"/>
                    <a:pt x="62556" y="510"/>
                    <a:pt x="62176" y="510"/>
                  </a:cubicBezTo>
                  <a:cubicBezTo>
                    <a:pt x="61737" y="510"/>
                    <a:pt x="61294" y="482"/>
                    <a:pt x="60868" y="471"/>
                  </a:cubicBezTo>
                  <a:cubicBezTo>
                    <a:pt x="59512" y="432"/>
                    <a:pt x="58157" y="464"/>
                    <a:pt x="56802" y="433"/>
                  </a:cubicBezTo>
                  <a:cubicBezTo>
                    <a:pt x="56053" y="418"/>
                    <a:pt x="55246" y="463"/>
                    <a:pt x="54570" y="205"/>
                  </a:cubicBezTo>
                  <a:cubicBezTo>
                    <a:pt x="54155" y="47"/>
                    <a:pt x="53741" y="0"/>
                    <a:pt x="533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156;p38"/>
          <p:cNvGrpSpPr/>
          <p:nvPr/>
        </p:nvGrpSpPr>
        <p:grpSpPr>
          <a:xfrm>
            <a:off x="5117876" y="1073542"/>
            <a:ext cx="2890800" cy="3432312"/>
            <a:chOff x="4837350" y="1404625"/>
            <a:chExt cx="2197419" cy="3396282"/>
          </a:xfrm>
        </p:grpSpPr>
        <p:sp>
          <p:nvSpPr>
            <p:cNvPr id="8" name="Google Shape;1157;p38"/>
            <p:cNvSpPr/>
            <p:nvPr/>
          </p:nvSpPr>
          <p:spPr>
            <a:xfrm>
              <a:off x="4909202" y="4066539"/>
              <a:ext cx="2027569" cy="703808"/>
            </a:xfrm>
            <a:custGeom>
              <a:avLst/>
              <a:gdLst/>
              <a:ahLst/>
              <a:cxnLst/>
              <a:rect l="l" t="t" r="r" b="b"/>
              <a:pathLst>
                <a:path w="93243" h="38407" extrusionOk="0">
                  <a:moveTo>
                    <a:pt x="90950" y="0"/>
                  </a:moveTo>
                  <a:cubicBezTo>
                    <a:pt x="90551" y="0"/>
                    <a:pt x="90166" y="41"/>
                    <a:pt x="89816" y="205"/>
                  </a:cubicBezTo>
                  <a:cubicBezTo>
                    <a:pt x="88592" y="776"/>
                    <a:pt x="87319" y="639"/>
                    <a:pt x="86072" y="830"/>
                  </a:cubicBezTo>
                  <a:cubicBezTo>
                    <a:pt x="86041" y="835"/>
                    <a:pt x="86008" y="837"/>
                    <a:pt x="85976" y="837"/>
                  </a:cubicBezTo>
                  <a:cubicBezTo>
                    <a:pt x="85756" y="837"/>
                    <a:pt x="85508" y="744"/>
                    <a:pt x="85304" y="744"/>
                  </a:cubicBezTo>
                  <a:cubicBezTo>
                    <a:pt x="85235" y="744"/>
                    <a:pt x="85172" y="755"/>
                    <a:pt x="85116" y="783"/>
                  </a:cubicBezTo>
                  <a:cubicBezTo>
                    <a:pt x="84699" y="993"/>
                    <a:pt x="84272" y="1037"/>
                    <a:pt x="83843" y="1037"/>
                  </a:cubicBezTo>
                  <a:cubicBezTo>
                    <a:pt x="83542" y="1037"/>
                    <a:pt x="83239" y="1015"/>
                    <a:pt x="82940" y="1015"/>
                  </a:cubicBezTo>
                  <a:cubicBezTo>
                    <a:pt x="82846" y="1015"/>
                    <a:pt x="82752" y="1017"/>
                    <a:pt x="82659" y="1023"/>
                  </a:cubicBezTo>
                  <a:cubicBezTo>
                    <a:pt x="80792" y="1135"/>
                    <a:pt x="78920" y="1130"/>
                    <a:pt x="77050" y="1188"/>
                  </a:cubicBezTo>
                  <a:cubicBezTo>
                    <a:pt x="76816" y="1196"/>
                    <a:pt x="76586" y="1350"/>
                    <a:pt x="76355" y="1350"/>
                  </a:cubicBezTo>
                  <a:cubicBezTo>
                    <a:pt x="76353" y="1350"/>
                    <a:pt x="76350" y="1350"/>
                    <a:pt x="76348" y="1350"/>
                  </a:cubicBezTo>
                  <a:cubicBezTo>
                    <a:pt x="75877" y="1344"/>
                    <a:pt x="75394" y="1190"/>
                    <a:pt x="74925" y="1190"/>
                  </a:cubicBezTo>
                  <a:cubicBezTo>
                    <a:pt x="74570" y="1190"/>
                    <a:pt x="74222" y="1278"/>
                    <a:pt x="73893" y="1585"/>
                  </a:cubicBezTo>
                  <a:cubicBezTo>
                    <a:pt x="73865" y="1611"/>
                    <a:pt x="73798" y="1625"/>
                    <a:pt x="73735" y="1625"/>
                  </a:cubicBezTo>
                  <a:cubicBezTo>
                    <a:pt x="73677" y="1625"/>
                    <a:pt x="73621" y="1613"/>
                    <a:pt x="73603" y="1590"/>
                  </a:cubicBezTo>
                  <a:cubicBezTo>
                    <a:pt x="73414" y="1351"/>
                    <a:pt x="73208" y="1279"/>
                    <a:pt x="72994" y="1279"/>
                  </a:cubicBezTo>
                  <a:cubicBezTo>
                    <a:pt x="72754" y="1279"/>
                    <a:pt x="72502" y="1369"/>
                    <a:pt x="72252" y="1414"/>
                  </a:cubicBezTo>
                  <a:cubicBezTo>
                    <a:pt x="71486" y="1550"/>
                    <a:pt x="70716" y="1768"/>
                    <a:pt x="69951" y="1768"/>
                  </a:cubicBezTo>
                  <a:cubicBezTo>
                    <a:pt x="69932" y="1768"/>
                    <a:pt x="69913" y="1767"/>
                    <a:pt x="69893" y="1767"/>
                  </a:cubicBezTo>
                  <a:cubicBezTo>
                    <a:pt x="68771" y="1750"/>
                    <a:pt x="67649" y="1712"/>
                    <a:pt x="66526" y="1712"/>
                  </a:cubicBezTo>
                  <a:cubicBezTo>
                    <a:pt x="66270" y="1712"/>
                    <a:pt x="66013" y="1714"/>
                    <a:pt x="65757" y="1719"/>
                  </a:cubicBezTo>
                  <a:cubicBezTo>
                    <a:pt x="64757" y="1737"/>
                    <a:pt x="63755" y="1852"/>
                    <a:pt x="62755" y="1852"/>
                  </a:cubicBezTo>
                  <a:cubicBezTo>
                    <a:pt x="62105" y="1852"/>
                    <a:pt x="61456" y="1803"/>
                    <a:pt x="60809" y="1648"/>
                  </a:cubicBezTo>
                  <a:cubicBezTo>
                    <a:pt x="60784" y="1643"/>
                    <a:pt x="60761" y="1640"/>
                    <a:pt x="60738" y="1640"/>
                  </a:cubicBezTo>
                  <a:cubicBezTo>
                    <a:pt x="60646" y="1640"/>
                    <a:pt x="60572" y="1688"/>
                    <a:pt x="60546" y="1782"/>
                  </a:cubicBezTo>
                  <a:cubicBezTo>
                    <a:pt x="60495" y="1959"/>
                    <a:pt x="60430" y="2010"/>
                    <a:pt x="60319" y="2010"/>
                  </a:cubicBezTo>
                  <a:cubicBezTo>
                    <a:pt x="60256" y="2010"/>
                    <a:pt x="60179" y="1994"/>
                    <a:pt x="60081" y="1975"/>
                  </a:cubicBezTo>
                  <a:cubicBezTo>
                    <a:pt x="59611" y="1885"/>
                    <a:pt x="59133" y="1856"/>
                    <a:pt x="58655" y="1856"/>
                  </a:cubicBezTo>
                  <a:cubicBezTo>
                    <a:pt x="58008" y="1856"/>
                    <a:pt x="57359" y="1910"/>
                    <a:pt x="56726" y="1940"/>
                  </a:cubicBezTo>
                  <a:cubicBezTo>
                    <a:pt x="56679" y="1943"/>
                    <a:pt x="56632" y="1944"/>
                    <a:pt x="56585" y="1944"/>
                  </a:cubicBezTo>
                  <a:cubicBezTo>
                    <a:pt x="56172" y="1944"/>
                    <a:pt x="55742" y="1866"/>
                    <a:pt x="55343" y="1866"/>
                  </a:cubicBezTo>
                  <a:cubicBezTo>
                    <a:pt x="55104" y="1866"/>
                    <a:pt x="54876" y="1894"/>
                    <a:pt x="54669" y="1982"/>
                  </a:cubicBezTo>
                  <a:cubicBezTo>
                    <a:pt x="54540" y="2038"/>
                    <a:pt x="54419" y="2058"/>
                    <a:pt x="54304" y="2058"/>
                  </a:cubicBezTo>
                  <a:cubicBezTo>
                    <a:pt x="54020" y="2058"/>
                    <a:pt x="53766" y="1938"/>
                    <a:pt x="53471" y="1938"/>
                  </a:cubicBezTo>
                  <a:cubicBezTo>
                    <a:pt x="53384" y="1938"/>
                    <a:pt x="53294" y="1948"/>
                    <a:pt x="53198" y="1975"/>
                  </a:cubicBezTo>
                  <a:cubicBezTo>
                    <a:pt x="52693" y="2118"/>
                    <a:pt x="52148" y="2144"/>
                    <a:pt x="51594" y="2144"/>
                  </a:cubicBezTo>
                  <a:cubicBezTo>
                    <a:pt x="51290" y="2144"/>
                    <a:pt x="50983" y="2136"/>
                    <a:pt x="50678" y="2136"/>
                  </a:cubicBezTo>
                  <a:cubicBezTo>
                    <a:pt x="50495" y="2136"/>
                    <a:pt x="50314" y="2139"/>
                    <a:pt x="50134" y="2147"/>
                  </a:cubicBezTo>
                  <a:cubicBezTo>
                    <a:pt x="49443" y="2180"/>
                    <a:pt x="48751" y="2183"/>
                    <a:pt x="48059" y="2183"/>
                  </a:cubicBezTo>
                  <a:cubicBezTo>
                    <a:pt x="47885" y="2183"/>
                    <a:pt x="47711" y="2183"/>
                    <a:pt x="47537" y="2183"/>
                  </a:cubicBezTo>
                  <a:cubicBezTo>
                    <a:pt x="47161" y="2183"/>
                    <a:pt x="46784" y="2184"/>
                    <a:pt x="46408" y="2190"/>
                  </a:cubicBezTo>
                  <a:cubicBezTo>
                    <a:pt x="45387" y="2207"/>
                    <a:pt x="44367" y="2241"/>
                    <a:pt x="43346" y="2281"/>
                  </a:cubicBezTo>
                  <a:cubicBezTo>
                    <a:pt x="42622" y="2310"/>
                    <a:pt x="41908" y="2384"/>
                    <a:pt x="41182" y="2384"/>
                  </a:cubicBezTo>
                  <a:cubicBezTo>
                    <a:pt x="40847" y="2384"/>
                    <a:pt x="40510" y="2369"/>
                    <a:pt x="40169" y="2325"/>
                  </a:cubicBezTo>
                  <a:cubicBezTo>
                    <a:pt x="39930" y="2295"/>
                    <a:pt x="39688" y="2282"/>
                    <a:pt x="39444" y="2282"/>
                  </a:cubicBezTo>
                  <a:cubicBezTo>
                    <a:pt x="38610" y="2282"/>
                    <a:pt x="37753" y="2435"/>
                    <a:pt x="36925" y="2573"/>
                  </a:cubicBezTo>
                  <a:cubicBezTo>
                    <a:pt x="36900" y="2577"/>
                    <a:pt x="36876" y="2579"/>
                    <a:pt x="36853" y="2579"/>
                  </a:cubicBezTo>
                  <a:cubicBezTo>
                    <a:pt x="36646" y="2579"/>
                    <a:pt x="36528" y="2421"/>
                    <a:pt x="36340" y="2421"/>
                  </a:cubicBezTo>
                  <a:cubicBezTo>
                    <a:pt x="36297" y="2421"/>
                    <a:pt x="36251" y="2429"/>
                    <a:pt x="36199" y="2450"/>
                  </a:cubicBezTo>
                  <a:cubicBezTo>
                    <a:pt x="35602" y="2681"/>
                    <a:pt x="34982" y="2762"/>
                    <a:pt x="34353" y="2762"/>
                  </a:cubicBezTo>
                  <a:cubicBezTo>
                    <a:pt x="34037" y="2762"/>
                    <a:pt x="33718" y="2742"/>
                    <a:pt x="33399" y="2710"/>
                  </a:cubicBezTo>
                  <a:cubicBezTo>
                    <a:pt x="33087" y="2679"/>
                    <a:pt x="32755" y="2612"/>
                    <a:pt x="32443" y="2612"/>
                  </a:cubicBezTo>
                  <a:cubicBezTo>
                    <a:pt x="32300" y="2612"/>
                    <a:pt x="32160" y="2626"/>
                    <a:pt x="32028" y="2665"/>
                  </a:cubicBezTo>
                  <a:cubicBezTo>
                    <a:pt x="31448" y="2833"/>
                    <a:pt x="30858" y="2871"/>
                    <a:pt x="30267" y="2871"/>
                  </a:cubicBezTo>
                  <a:cubicBezTo>
                    <a:pt x="29796" y="2871"/>
                    <a:pt x="29323" y="2847"/>
                    <a:pt x="28853" y="2847"/>
                  </a:cubicBezTo>
                  <a:cubicBezTo>
                    <a:pt x="28269" y="2847"/>
                    <a:pt x="27689" y="2884"/>
                    <a:pt x="27118" y="3048"/>
                  </a:cubicBezTo>
                  <a:cubicBezTo>
                    <a:pt x="27085" y="3058"/>
                    <a:pt x="27041" y="3069"/>
                    <a:pt x="27006" y="3069"/>
                  </a:cubicBezTo>
                  <a:cubicBezTo>
                    <a:pt x="26986" y="3069"/>
                    <a:pt x="26968" y="3065"/>
                    <a:pt x="26957" y="3056"/>
                  </a:cubicBezTo>
                  <a:cubicBezTo>
                    <a:pt x="26711" y="2857"/>
                    <a:pt x="26448" y="2793"/>
                    <a:pt x="26182" y="2793"/>
                  </a:cubicBezTo>
                  <a:cubicBezTo>
                    <a:pt x="25750" y="2793"/>
                    <a:pt x="25311" y="2962"/>
                    <a:pt x="24932" y="2993"/>
                  </a:cubicBezTo>
                  <a:cubicBezTo>
                    <a:pt x="23659" y="3094"/>
                    <a:pt x="22373" y="3177"/>
                    <a:pt x="21099" y="3248"/>
                  </a:cubicBezTo>
                  <a:cubicBezTo>
                    <a:pt x="19982" y="3312"/>
                    <a:pt x="18875" y="3441"/>
                    <a:pt x="17762" y="3524"/>
                  </a:cubicBezTo>
                  <a:cubicBezTo>
                    <a:pt x="17179" y="3568"/>
                    <a:pt x="16577" y="3780"/>
                    <a:pt x="16014" y="3780"/>
                  </a:cubicBezTo>
                  <a:cubicBezTo>
                    <a:pt x="15894" y="3780"/>
                    <a:pt x="15776" y="3770"/>
                    <a:pt x="15660" y="3747"/>
                  </a:cubicBezTo>
                  <a:cubicBezTo>
                    <a:pt x="15606" y="3737"/>
                    <a:pt x="15552" y="3732"/>
                    <a:pt x="15498" y="3732"/>
                  </a:cubicBezTo>
                  <a:cubicBezTo>
                    <a:pt x="15191" y="3732"/>
                    <a:pt x="14890" y="3876"/>
                    <a:pt x="14600" y="3876"/>
                  </a:cubicBezTo>
                  <a:cubicBezTo>
                    <a:pt x="14435" y="3876"/>
                    <a:pt x="14273" y="3829"/>
                    <a:pt x="14117" y="3682"/>
                  </a:cubicBezTo>
                  <a:cubicBezTo>
                    <a:pt x="13648" y="4032"/>
                    <a:pt x="13113" y="4079"/>
                    <a:pt x="12579" y="4079"/>
                  </a:cubicBezTo>
                  <a:cubicBezTo>
                    <a:pt x="12383" y="4079"/>
                    <a:pt x="12187" y="4073"/>
                    <a:pt x="11994" y="4073"/>
                  </a:cubicBezTo>
                  <a:cubicBezTo>
                    <a:pt x="11849" y="4073"/>
                    <a:pt x="11707" y="4077"/>
                    <a:pt x="11567" y="4089"/>
                  </a:cubicBezTo>
                  <a:cubicBezTo>
                    <a:pt x="10009" y="4229"/>
                    <a:pt x="8440" y="4398"/>
                    <a:pt x="6874" y="4422"/>
                  </a:cubicBezTo>
                  <a:cubicBezTo>
                    <a:pt x="5242" y="4446"/>
                    <a:pt x="3631" y="4520"/>
                    <a:pt x="2009" y="4748"/>
                  </a:cubicBezTo>
                  <a:cubicBezTo>
                    <a:pt x="1768" y="4782"/>
                    <a:pt x="1416" y="4953"/>
                    <a:pt x="1070" y="4953"/>
                  </a:cubicBezTo>
                  <a:cubicBezTo>
                    <a:pt x="776" y="4953"/>
                    <a:pt x="486" y="4829"/>
                    <a:pt x="274" y="4389"/>
                  </a:cubicBezTo>
                  <a:lnTo>
                    <a:pt x="274" y="4389"/>
                  </a:lnTo>
                  <a:cubicBezTo>
                    <a:pt x="294" y="4662"/>
                    <a:pt x="269" y="4852"/>
                    <a:pt x="245" y="5051"/>
                  </a:cubicBezTo>
                  <a:cubicBezTo>
                    <a:pt x="89" y="6372"/>
                    <a:pt x="62" y="7728"/>
                    <a:pt x="142" y="9030"/>
                  </a:cubicBezTo>
                  <a:cubicBezTo>
                    <a:pt x="243" y="10694"/>
                    <a:pt x="1" y="12364"/>
                    <a:pt x="342" y="14029"/>
                  </a:cubicBezTo>
                  <a:cubicBezTo>
                    <a:pt x="564" y="15116"/>
                    <a:pt x="458" y="16257"/>
                    <a:pt x="653" y="17376"/>
                  </a:cubicBezTo>
                  <a:cubicBezTo>
                    <a:pt x="922" y="18915"/>
                    <a:pt x="795" y="20490"/>
                    <a:pt x="1139" y="22053"/>
                  </a:cubicBezTo>
                  <a:cubicBezTo>
                    <a:pt x="1441" y="23424"/>
                    <a:pt x="1418" y="24833"/>
                    <a:pt x="1953" y="26214"/>
                  </a:cubicBezTo>
                  <a:cubicBezTo>
                    <a:pt x="2376" y="27301"/>
                    <a:pt x="2964" y="28271"/>
                    <a:pt x="3448" y="29307"/>
                  </a:cubicBezTo>
                  <a:cubicBezTo>
                    <a:pt x="3844" y="30158"/>
                    <a:pt x="4765" y="30531"/>
                    <a:pt x="5215" y="31276"/>
                  </a:cubicBezTo>
                  <a:cubicBezTo>
                    <a:pt x="5621" y="31948"/>
                    <a:pt x="6326" y="32248"/>
                    <a:pt x="6776" y="32871"/>
                  </a:cubicBezTo>
                  <a:cubicBezTo>
                    <a:pt x="7150" y="33389"/>
                    <a:pt x="7884" y="33680"/>
                    <a:pt x="8504" y="33975"/>
                  </a:cubicBezTo>
                  <a:cubicBezTo>
                    <a:pt x="9481" y="34436"/>
                    <a:pt x="10396" y="35010"/>
                    <a:pt x="11435" y="35364"/>
                  </a:cubicBezTo>
                  <a:cubicBezTo>
                    <a:pt x="12475" y="35718"/>
                    <a:pt x="13546" y="35914"/>
                    <a:pt x="14596" y="36206"/>
                  </a:cubicBezTo>
                  <a:cubicBezTo>
                    <a:pt x="15532" y="36466"/>
                    <a:pt x="16517" y="36602"/>
                    <a:pt x="17453" y="36686"/>
                  </a:cubicBezTo>
                  <a:cubicBezTo>
                    <a:pt x="17707" y="36709"/>
                    <a:pt x="17964" y="36715"/>
                    <a:pt x="18224" y="36715"/>
                  </a:cubicBezTo>
                  <a:cubicBezTo>
                    <a:pt x="18511" y="36715"/>
                    <a:pt x="18802" y="36707"/>
                    <a:pt x="19092" y="36707"/>
                  </a:cubicBezTo>
                  <a:cubicBezTo>
                    <a:pt x="19511" y="36707"/>
                    <a:pt x="19931" y="36723"/>
                    <a:pt x="20344" y="36798"/>
                  </a:cubicBezTo>
                  <a:cubicBezTo>
                    <a:pt x="20396" y="36807"/>
                    <a:pt x="20447" y="36811"/>
                    <a:pt x="20498" y="36811"/>
                  </a:cubicBezTo>
                  <a:cubicBezTo>
                    <a:pt x="20730" y="36811"/>
                    <a:pt x="20959" y="36732"/>
                    <a:pt x="21202" y="36732"/>
                  </a:cubicBezTo>
                  <a:cubicBezTo>
                    <a:pt x="21382" y="36732"/>
                    <a:pt x="21569" y="36775"/>
                    <a:pt x="21771" y="36927"/>
                  </a:cubicBezTo>
                  <a:cubicBezTo>
                    <a:pt x="21907" y="37028"/>
                    <a:pt x="22207" y="37036"/>
                    <a:pt x="22533" y="37036"/>
                  </a:cubicBezTo>
                  <a:cubicBezTo>
                    <a:pt x="22596" y="37036"/>
                    <a:pt x="22660" y="37036"/>
                    <a:pt x="22725" y="37036"/>
                  </a:cubicBezTo>
                  <a:cubicBezTo>
                    <a:pt x="22976" y="37036"/>
                    <a:pt x="23228" y="37041"/>
                    <a:pt x="23420" y="37087"/>
                  </a:cubicBezTo>
                  <a:cubicBezTo>
                    <a:pt x="24010" y="37230"/>
                    <a:pt x="24652" y="37431"/>
                    <a:pt x="25243" y="37431"/>
                  </a:cubicBezTo>
                  <a:cubicBezTo>
                    <a:pt x="25407" y="37431"/>
                    <a:pt x="25567" y="37415"/>
                    <a:pt x="25721" y="37378"/>
                  </a:cubicBezTo>
                  <a:cubicBezTo>
                    <a:pt x="26071" y="37295"/>
                    <a:pt x="26417" y="37263"/>
                    <a:pt x="26757" y="37263"/>
                  </a:cubicBezTo>
                  <a:cubicBezTo>
                    <a:pt x="27340" y="37263"/>
                    <a:pt x="27904" y="37358"/>
                    <a:pt x="28433" y="37452"/>
                  </a:cubicBezTo>
                  <a:cubicBezTo>
                    <a:pt x="28958" y="37545"/>
                    <a:pt x="29482" y="37570"/>
                    <a:pt x="29999" y="37570"/>
                  </a:cubicBezTo>
                  <a:cubicBezTo>
                    <a:pt x="30526" y="37570"/>
                    <a:pt x="31046" y="37544"/>
                    <a:pt x="31557" y="37538"/>
                  </a:cubicBezTo>
                  <a:cubicBezTo>
                    <a:pt x="31570" y="37538"/>
                    <a:pt x="31583" y="37538"/>
                    <a:pt x="31596" y="37538"/>
                  </a:cubicBezTo>
                  <a:cubicBezTo>
                    <a:pt x="32472" y="37538"/>
                    <a:pt x="33318" y="37945"/>
                    <a:pt x="34182" y="37945"/>
                  </a:cubicBezTo>
                  <a:cubicBezTo>
                    <a:pt x="34493" y="37945"/>
                    <a:pt x="34807" y="37892"/>
                    <a:pt x="35125" y="37747"/>
                  </a:cubicBezTo>
                  <a:cubicBezTo>
                    <a:pt x="35356" y="38034"/>
                    <a:pt x="35613" y="38117"/>
                    <a:pt x="35885" y="38117"/>
                  </a:cubicBezTo>
                  <a:cubicBezTo>
                    <a:pt x="36260" y="38117"/>
                    <a:pt x="36663" y="37959"/>
                    <a:pt x="37067" y="37959"/>
                  </a:cubicBezTo>
                  <a:cubicBezTo>
                    <a:pt x="37204" y="37959"/>
                    <a:pt x="37340" y="37977"/>
                    <a:pt x="37476" y="38026"/>
                  </a:cubicBezTo>
                  <a:cubicBezTo>
                    <a:pt x="37788" y="38138"/>
                    <a:pt x="38190" y="38177"/>
                    <a:pt x="38616" y="38177"/>
                  </a:cubicBezTo>
                  <a:cubicBezTo>
                    <a:pt x="39041" y="38177"/>
                    <a:pt x="39490" y="38138"/>
                    <a:pt x="39900" y="38092"/>
                  </a:cubicBezTo>
                  <a:cubicBezTo>
                    <a:pt x="40031" y="38079"/>
                    <a:pt x="40144" y="37843"/>
                    <a:pt x="40260" y="37843"/>
                  </a:cubicBezTo>
                  <a:cubicBezTo>
                    <a:pt x="40306" y="37843"/>
                    <a:pt x="40352" y="37881"/>
                    <a:pt x="40401" y="37985"/>
                  </a:cubicBezTo>
                  <a:cubicBezTo>
                    <a:pt x="40514" y="38230"/>
                    <a:pt x="40639" y="38308"/>
                    <a:pt x="40768" y="38308"/>
                  </a:cubicBezTo>
                  <a:cubicBezTo>
                    <a:pt x="40934" y="38308"/>
                    <a:pt x="41108" y="38180"/>
                    <a:pt x="41274" y="38106"/>
                  </a:cubicBezTo>
                  <a:cubicBezTo>
                    <a:pt x="41470" y="38019"/>
                    <a:pt x="41655" y="37978"/>
                    <a:pt x="41843" y="37978"/>
                  </a:cubicBezTo>
                  <a:cubicBezTo>
                    <a:pt x="42015" y="37978"/>
                    <a:pt x="42190" y="38012"/>
                    <a:pt x="42377" y="38078"/>
                  </a:cubicBezTo>
                  <a:cubicBezTo>
                    <a:pt x="42716" y="38195"/>
                    <a:pt x="43150" y="38122"/>
                    <a:pt x="43462" y="38202"/>
                  </a:cubicBezTo>
                  <a:cubicBezTo>
                    <a:pt x="43524" y="38218"/>
                    <a:pt x="43585" y="38225"/>
                    <a:pt x="43644" y="38225"/>
                  </a:cubicBezTo>
                  <a:cubicBezTo>
                    <a:pt x="44030" y="38225"/>
                    <a:pt x="44362" y="37938"/>
                    <a:pt x="44681" y="37938"/>
                  </a:cubicBezTo>
                  <a:cubicBezTo>
                    <a:pt x="44770" y="37938"/>
                    <a:pt x="44857" y="37960"/>
                    <a:pt x="44945" y="38016"/>
                  </a:cubicBezTo>
                  <a:cubicBezTo>
                    <a:pt x="45192" y="38177"/>
                    <a:pt x="45480" y="38231"/>
                    <a:pt x="45731" y="38231"/>
                  </a:cubicBezTo>
                  <a:cubicBezTo>
                    <a:pt x="45925" y="38231"/>
                    <a:pt x="46097" y="38198"/>
                    <a:pt x="46209" y="38158"/>
                  </a:cubicBezTo>
                  <a:cubicBezTo>
                    <a:pt x="46481" y="38059"/>
                    <a:pt x="46749" y="38025"/>
                    <a:pt x="47014" y="38025"/>
                  </a:cubicBezTo>
                  <a:cubicBezTo>
                    <a:pt x="47584" y="38025"/>
                    <a:pt x="48142" y="38181"/>
                    <a:pt x="48707" y="38181"/>
                  </a:cubicBezTo>
                  <a:cubicBezTo>
                    <a:pt x="48766" y="38181"/>
                    <a:pt x="48824" y="38180"/>
                    <a:pt x="48884" y="38176"/>
                  </a:cubicBezTo>
                  <a:cubicBezTo>
                    <a:pt x="49335" y="38147"/>
                    <a:pt x="49788" y="37991"/>
                    <a:pt x="50269" y="37991"/>
                  </a:cubicBezTo>
                  <a:cubicBezTo>
                    <a:pt x="50432" y="37991"/>
                    <a:pt x="50599" y="38009"/>
                    <a:pt x="50770" y="38056"/>
                  </a:cubicBezTo>
                  <a:cubicBezTo>
                    <a:pt x="50957" y="38108"/>
                    <a:pt x="51108" y="38407"/>
                    <a:pt x="51296" y="38407"/>
                  </a:cubicBezTo>
                  <a:cubicBezTo>
                    <a:pt x="51353" y="38407"/>
                    <a:pt x="51413" y="38380"/>
                    <a:pt x="51478" y="38311"/>
                  </a:cubicBezTo>
                  <a:cubicBezTo>
                    <a:pt x="51727" y="38047"/>
                    <a:pt x="51997" y="37968"/>
                    <a:pt x="52277" y="37968"/>
                  </a:cubicBezTo>
                  <a:cubicBezTo>
                    <a:pt x="52700" y="37968"/>
                    <a:pt x="53145" y="38151"/>
                    <a:pt x="53565" y="38151"/>
                  </a:cubicBezTo>
                  <a:cubicBezTo>
                    <a:pt x="53781" y="38151"/>
                    <a:pt x="53991" y="38103"/>
                    <a:pt x="54188" y="37956"/>
                  </a:cubicBezTo>
                  <a:cubicBezTo>
                    <a:pt x="54353" y="38097"/>
                    <a:pt x="54521" y="38144"/>
                    <a:pt x="54692" y="38144"/>
                  </a:cubicBezTo>
                  <a:cubicBezTo>
                    <a:pt x="55035" y="38144"/>
                    <a:pt x="55389" y="37956"/>
                    <a:pt x="55752" y="37956"/>
                  </a:cubicBezTo>
                  <a:cubicBezTo>
                    <a:pt x="55844" y="37956"/>
                    <a:pt x="55936" y="37968"/>
                    <a:pt x="56029" y="37998"/>
                  </a:cubicBezTo>
                  <a:cubicBezTo>
                    <a:pt x="56168" y="38044"/>
                    <a:pt x="56374" y="38214"/>
                    <a:pt x="56641" y="38214"/>
                  </a:cubicBezTo>
                  <a:cubicBezTo>
                    <a:pt x="56711" y="38214"/>
                    <a:pt x="56786" y="38202"/>
                    <a:pt x="56864" y="38173"/>
                  </a:cubicBezTo>
                  <a:cubicBezTo>
                    <a:pt x="57923" y="37779"/>
                    <a:pt x="59073" y="37797"/>
                    <a:pt x="60185" y="37641"/>
                  </a:cubicBezTo>
                  <a:cubicBezTo>
                    <a:pt x="61345" y="37478"/>
                    <a:pt x="62494" y="37222"/>
                    <a:pt x="63673" y="37222"/>
                  </a:cubicBezTo>
                  <a:cubicBezTo>
                    <a:pt x="63675" y="37222"/>
                    <a:pt x="63678" y="37222"/>
                    <a:pt x="63680" y="37222"/>
                  </a:cubicBezTo>
                  <a:cubicBezTo>
                    <a:pt x="64219" y="37222"/>
                    <a:pt x="64815" y="36842"/>
                    <a:pt x="65263" y="36842"/>
                  </a:cubicBezTo>
                  <a:cubicBezTo>
                    <a:pt x="65359" y="36842"/>
                    <a:pt x="65449" y="36859"/>
                    <a:pt x="65529" y="36902"/>
                  </a:cubicBezTo>
                  <a:cubicBezTo>
                    <a:pt x="65850" y="37072"/>
                    <a:pt x="66163" y="37133"/>
                    <a:pt x="66469" y="37133"/>
                  </a:cubicBezTo>
                  <a:cubicBezTo>
                    <a:pt x="67142" y="37133"/>
                    <a:pt x="67780" y="36840"/>
                    <a:pt x="68392" y="36782"/>
                  </a:cubicBezTo>
                  <a:cubicBezTo>
                    <a:pt x="68616" y="36761"/>
                    <a:pt x="68844" y="36756"/>
                    <a:pt x="69074" y="36756"/>
                  </a:cubicBezTo>
                  <a:cubicBezTo>
                    <a:pt x="69248" y="36756"/>
                    <a:pt x="69424" y="36759"/>
                    <a:pt x="69601" y="36759"/>
                  </a:cubicBezTo>
                  <a:cubicBezTo>
                    <a:pt x="70098" y="36759"/>
                    <a:pt x="70604" y="36739"/>
                    <a:pt x="71113" y="36584"/>
                  </a:cubicBezTo>
                  <a:cubicBezTo>
                    <a:pt x="71871" y="36353"/>
                    <a:pt x="72885" y="36480"/>
                    <a:pt x="73709" y="36250"/>
                  </a:cubicBezTo>
                  <a:cubicBezTo>
                    <a:pt x="74222" y="36108"/>
                    <a:pt x="74726" y="36148"/>
                    <a:pt x="75216" y="36009"/>
                  </a:cubicBezTo>
                  <a:cubicBezTo>
                    <a:pt x="75705" y="35871"/>
                    <a:pt x="76187" y="35634"/>
                    <a:pt x="76696" y="35634"/>
                  </a:cubicBezTo>
                  <a:cubicBezTo>
                    <a:pt x="76811" y="35634"/>
                    <a:pt x="76928" y="35646"/>
                    <a:pt x="77047" y="35674"/>
                  </a:cubicBezTo>
                  <a:cubicBezTo>
                    <a:pt x="77190" y="35708"/>
                    <a:pt x="77328" y="35725"/>
                    <a:pt x="77462" y="35725"/>
                  </a:cubicBezTo>
                  <a:cubicBezTo>
                    <a:pt x="77638" y="35725"/>
                    <a:pt x="77807" y="35697"/>
                    <a:pt x="77974" y="35644"/>
                  </a:cubicBezTo>
                  <a:cubicBezTo>
                    <a:pt x="79021" y="35313"/>
                    <a:pt x="80165" y="35435"/>
                    <a:pt x="81177" y="34802"/>
                  </a:cubicBezTo>
                  <a:cubicBezTo>
                    <a:pt x="81524" y="34585"/>
                    <a:pt x="82118" y="34450"/>
                    <a:pt x="82624" y="34365"/>
                  </a:cubicBezTo>
                  <a:cubicBezTo>
                    <a:pt x="83237" y="34263"/>
                    <a:pt x="83876" y="34210"/>
                    <a:pt x="84406" y="33856"/>
                  </a:cubicBezTo>
                  <a:cubicBezTo>
                    <a:pt x="85677" y="33014"/>
                    <a:pt x="86932" y="32193"/>
                    <a:pt x="87829" y="30868"/>
                  </a:cubicBezTo>
                  <a:cubicBezTo>
                    <a:pt x="88180" y="30350"/>
                    <a:pt x="88608" y="29698"/>
                    <a:pt x="89172" y="29380"/>
                  </a:cubicBezTo>
                  <a:cubicBezTo>
                    <a:pt x="90674" y="28533"/>
                    <a:pt x="90874" y="26974"/>
                    <a:pt x="91400" y="25603"/>
                  </a:cubicBezTo>
                  <a:cubicBezTo>
                    <a:pt x="91834" y="24474"/>
                    <a:pt x="91999" y="23246"/>
                    <a:pt x="92344" y="22104"/>
                  </a:cubicBezTo>
                  <a:cubicBezTo>
                    <a:pt x="92741" y="20791"/>
                    <a:pt x="92705" y="19468"/>
                    <a:pt x="92853" y="18172"/>
                  </a:cubicBezTo>
                  <a:cubicBezTo>
                    <a:pt x="93021" y="16729"/>
                    <a:pt x="92916" y="15237"/>
                    <a:pt x="92998" y="13761"/>
                  </a:cubicBezTo>
                  <a:cubicBezTo>
                    <a:pt x="93091" y="12074"/>
                    <a:pt x="92873" y="10393"/>
                    <a:pt x="93113" y="8680"/>
                  </a:cubicBezTo>
                  <a:cubicBezTo>
                    <a:pt x="93216" y="7952"/>
                    <a:pt x="93119" y="7039"/>
                    <a:pt x="93037" y="6225"/>
                  </a:cubicBezTo>
                  <a:cubicBezTo>
                    <a:pt x="92865" y="4515"/>
                    <a:pt x="92922" y="2829"/>
                    <a:pt x="93114" y="1127"/>
                  </a:cubicBezTo>
                  <a:cubicBezTo>
                    <a:pt x="93155" y="776"/>
                    <a:pt x="93242" y="20"/>
                    <a:pt x="92706" y="20"/>
                  </a:cubicBezTo>
                  <a:cubicBezTo>
                    <a:pt x="92686" y="20"/>
                    <a:pt x="92664" y="21"/>
                    <a:pt x="92641" y="24"/>
                  </a:cubicBezTo>
                  <a:cubicBezTo>
                    <a:pt x="92497" y="38"/>
                    <a:pt x="92351" y="44"/>
                    <a:pt x="92203" y="44"/>
                  </a:cubicBezTo>
                  <a:cubicBezTo>
                    <a:pt x="91786" y="44"/>
                    <a:pt x="91361" y="0"/>
                    <a:pt x="9095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8;p38"/>
            <p:cNvSpPr/>
            <p:nvPr/>
          </p:nvSpPr>
          <p:spPr>
            <a:xfrm>
              <a:off x="4837350" y="1404625"/>
              <a:ext cx="2197419" cy="3396282"/>
            </a:xfrm>
            <a:custGeom>
              <a:avLst/>
              <a:gdLst/>
              <a:ahLst/>
              <a:cxnLst/>
              <a:rect l="l" t="t" r="r" b="b"/>
              <a:pathLst>
                <a:path w="101054" h="185336" extrusionOk="0">
                  <a:moveTo>
                    <a:pt x="53173" y="2037"/>
                  </a:moveTo>
                  <a:cubicBezTo>
                    <a:pt x="53913" y="2037"/>
                    <a:pt x="54651" y="2083"/>
                    <a:pt x="55390" y="2218"/>
                  </a:cubicBezTo>
                  <a:cubicBezTo>
                    <a:pt x="55438" y="2226"/>
                    <a:pt x="55488" y="2276"/>
                    <a:pt x="55530" y="2276"/>
                  </a:cubicBezTo>
                  <a:cubicBezTo>
                    <a:pt x="55534" y="2276"/>
                    <a:pt x="55537" y="2276"/>
                    <a:pt x="55540" y="2276"/>
                  </a:cubicBezTo>
                  <a:cubicBezTo>
                    <a:pt x="55862" y="2208"/>
                    <a:pt x="56184" y="2182"/>
                    <a:pt x="56505" y="2182"/>
                  </a:cubicBezTo>
                  <a:cubicBezTo>
                    <a:pt x="57073" y="2182"/>
                    <a:pt x="57639" y="2264"/>
                    <a:pt x="58196" y="2349"/>
                  </a:cubicBezTo>
                  <a:cubicBezTo>
                    <a:pt x="58393" y="2379"/>
                    <a:pt x="58590" y="2389"/>
                    <a:pt x="58786" y="2389"/>
                  </a:cubicBezTo>
                  <a:cubicBezTo>
                    <a:pt x="59178" y="2389"/>
                    <a:pt x="59569" y="2349"/>
                    <a:pt x="59962" y="2349"/>
                  </a:cubicBezTo>
                  <a:cubicBezTo>
                    <a:pt x="60237" y="2349"/>
                    <a:pt x="60513" y="2369"/>
                    <a:pt x="60790" y="2435"/>
                  </a:cubicBezTo>
                  <a:cubicBezTo>
                    <a:pt x="60888" y="2458"/>
                    <a:pt x="60988" y="2465"/>
                    <a:pt x="61091" y="2465"/>
                  </a:cubicBezTo>
                  <a:cubicBezTo>
                    <a:pt x="61263" y="2465"/>
                    <a:pt x="61440" y="2445"/>
                    <a:pt x="61616" y="2445"/>
                  </a:cubicBezTo>
                  <a:cubicBezTo>
                    <a:pt x="61862" y="2445"/>
                    <a:pt x="62105" y="2485"/>
                    <a:pt x="62325" y="2681"/>
                  </a:cubicBezTo>
                  <a:cubicBezTo>
                    <a:pt x="62331" y="2686"/>
                    <a:pt x="62387" y="2705"/>
                    <a:pt x="62446" y="2705"/>
                  </a:cubicBezTo>
                  <a:cubicBezTo>
                    <a:pt x="62522" y="2705"/>
                    <a:pt x="62603" y="2674"/>
                    <a:pt x="62595" y="2543"/>
                  </a:cubicBezTo>
                  <a:cubicBezTo>
                    <a:pt x="62579" y="2268"/>
                    <a:pt x="62718" y="2191"/>
                    <a:pt x="62862" y="2191"/>
                  </a:cubicBezTo>
                  <a:cubicBezTo>
                    <a:pt x="62956" y="2191"/>
                    <a:pt x="63053" y="2224"/>
                    <a:pt x="63110" y="2255"/>
                  </a:cubicBezTo>
                  <a:cubicBezTo>
                    <a:pt x="63426" y="2429"/>
                    <a:pt x="63745" y="2468"/>
                    <a:pt x="64066" y="2468"/>
                  </a:cubicBezTo>
                  <a:cubicBezTo>
                    <a:pt x="64320" y="2468"/>
                    <a:pt x="64575" y="2444"/>
                    <a:pt x="64830" y="2444"/>
                  </a:cubicBezTo>
                  <a:cubicBezTo>
                    <a:pt x="64899" y="2444"/>
                    <a:pt x="64967" y="2445"/>
                    <a:pt x="65036" y="2450"/>
                  </a:cubicBezTo>
                  <a:cubicBezTo>
                    <a:pt x="65110" y="2455"/>
                    <a:pt x="65187" y="2457"/>
                    <a:pt x="65264" y="2457"/>
                  </a:cubicBezTo>
                  <a:cubicBezTo>
                    <a:pt x="65730" y="2457"/>
                    <a:pt x="66232" y="2378"/>
                    <a:pt x="66656" y="2378"/>
                  </a:cubicBezTo>
                  <a:cubicBezTo>
                    <a:pt x="66893" y="2378"/>
                    <a:pt x="67106" y="2403"/>
                    <a:pt x="67275" y="2479"/>
                  </a:cubicBezTo>
                  <a:cubicBezTo>
                    <a:pt x="67514" y="2587"/>
                    <a:pt x="67732" y="2622"/>
                    <a:pt x="67937" y="2622"/>
                  </a:cubicBezTo>
                  <a:cubicBezTo>
                    <a:pt x="68310" y="2622"/>
                    <a:pt x="68639" y="2507"/>
                    <a:pt x="68970" y="2507"/>
                  </a:cubicBezTo>
                  <a:cubicBezTo>
                    <a:pt x="69038" y="2507"/>
                    <a:pt x="69106" y="2512"/>
                    <a:pt x="69175" y="2523"/>
                  </a:cubicBezTo>
                  <a:cubicBezTo>
                    <a:pt x="69860" y="2638"/>
                    <a:pt x="70616" y="2530"/>
                    <a:pt x="71168" y="2715"/>
                  </a:cubicBezTo>
                  <a:cubicBezTo>
                    <a:pt x="71316" y="2764"/>
                    <a:pt x="71468" y="2782"/>
                    <a:pt x="71623" y="2782"/>
                  </a:cubicBezTo>
                  <a:cubicBezTo>
                    <a:pt x="71977" y="2782"/>
                    <a:pt x="72342" y="2690"/>
                    <a:pt x="72686" y="2690"/>
                  </a:cubicBezTo>
                  <a:cubicBezTo>
                    <a:pt x="73025" y="2690"/>
                    <a:pt x="73344" y="2779"/>
                    <a:pt x="73614" y="3133"/>
                  </a:cubicBezTo>
                  <a:cubicBezTo>
                    <a:pt x="73837" y="3031"/>
                    <a:pt x="74061" y="2995"/>
                    <a:pt x="74284" y="2995"/>
                  </a:cubicBezTo>
                  <a:cubicBezTo>
                    <a:pt x="74795" y="2995"/>
                    <a:pt x="75307" y="3182"/>
                    <a:pt x="75824" y="3182"/>
                  </a:cubicBezTo>
                  <a:cubicBezTo>
                    <a:pt x="75847" y="3182"/>
                    <a:pt x="75871" y="3182"/>
                    <a:pt x="75894" y="3181"/>
                  </a:cubicBezTo>
                  <a:cubicBezTo>
                    <a:pt x="75958" y="3178"/>
                    <a:pt x="76024" y="3177"/>
                    <a:pt x="76089" y="3177"/>
                  </a:cubicBezTo>
                  <a:cubicBezTo>
                    <a:pt x="76834" y="3177"/>
                    <a:pt x="77633" y="3330"/>
                    <a:pt x="78314" y="3735"/>
                  </a:cubicBezTo>
                  <a:cubicBezTo>
                    <a:pt x="78397" y="3784"/>
                    <a:pt x="78468" y="3803"/>
                    <a:pt x="78534" y="3803"/>
                  </a:cubicBezTo>
                  <a:cubicBezTo>
                    <a:pt x="78666" y="3803"/>
                    <a:pt x="78776" y="3729"/>
                    <a:pt x="78914" y="3688"/>
                  </a:cubicBezTo>
                  <a:cubicBezTo>
                    <a:pt x="79101" y="3632"/>
                    <a:pt x="79289" y="3600"/>
                    <a:pt x="79475" y="3600"/>
                  </a:cubicBezTo>
                  <a:cubicBezTo>
                    <a:pt x="79767" y="3600"/>
                    <a:pt x="80053" y="3678"/>
                    <a:pt x="80314" y="3860"/>
                  </a:cubicBezTo>
                  <a:cubicBezTo>
                    <a:pt x="80392" y="3915"/>
                    <a:pt x="80480" y="3979"/>
                    <a:pt x="80542" y="3979"/>
                  </a:cubicBezTo>
                  <a:cubicBezTo>
                    <a:pt x="80578" y="3979"/>
                    <a:pt x="80606" y="3957"/>
                    <a:pt x="80618" y="3900"/>
                  </a:cubicBezTo>
                  <a:cubicBezTo>
                    <a:pt x="80668" y="3665"/>
                    <a:pt x="80781" y="3595"/>
                    <a:pt x="80901" y="3595"/>
                  </a:cubicBezTo>
                  <a:cubicBezTo>
                    <a:pt x="81024" y="3595"/>
                    <a:pt x="81153" y="3667"/>
                    <a:pt x="81229" y="3710"/>
                  </a:cubicBezTo>
                  <a:cubicBezTo>
                    <a:pt x="81943" y="4117"/>
                    <a:pt x="82707" y="4025"/>
                    <a:pt x="83471" y="4070"/>
                  </a:cubicBezTo>
                  <a:cubicBezTo>
                    <a:pt x="83822" y="4092"/>
                    <a:pt x="84204" y="4118"/>
                    <a:pt x="84534" y="4563"/>
                  </a:cubicBezTo>
                  <a:cubicBezTo>
                    <a:pt x="84894" y="5050"/>
                    <a:pt x="85717" y="5004"/>
                    <a:pt x="86339" y="5162"/>
                  </a:cubicBezTo>
                  <a:cubicBezTo>
                    <a:pt x="87329" y="5413"/>
                    <a:pt x="88140" y="6099"/>
                    <a:pt x="89130" y="6279"/>
                  </a:cubicBezTo>
                  <a:cubicBezTo>
                    <a:pt x="89645" y="6373"/>
                    <a:pt x="89975" y="6894"/>
                    <a:pt x="90503" y="6894"/>
                  </a:cubicBezTo>
                  <a:cubicBezTo>
                    <a:pt x="90566" y="6894"/>
                    <a:pt x="90632" y="6886"/>
                    <a:pt x="90702" y="6869"/>
                  </a:cubicBezTo>
                  <a:cubicBezTo>
                    <a:pt x="90703" y="6869"/>
                    <a:pt x="90705" y="6869"/>
                    <a:pt x="90706" y="6869"/>
                  </a:cubicBezTo>
                  <a:cubicBezTo>
                    <a:pt x="90736" y="6869"/>
                    <a:pt x="90782" y="6941"/>
                    <a:pt x="90822" y="6975"/>
                  </a:cubicBezTo>
                  <a:cubicBezTo>
                    <a:pt x="91924" y="7866"/>
                    <a:pt x="93271" y="8360"/>
                    <a:pt x="94437" y="9173"/>
                  </a:cubicBezTo>
                  <a:cubicBezTo>
                    <a:pt x="94966" y="9541"/>
                    <a:pt x="95385" y="10039"/>
                    <a:pt x="95797" y="10439"/>
                  </a:cubicBezTo>
                  <a:cubicBezTo>
                    <a:pt x="96258" y="10889"/>
                    <a:pt x="96652" y="11568"/>
                    <a:pt x="96977" y="12202"/>
                  </a:cubicBezTo>
                  <a:cubicBezTo>
                    <a:pt x="97416" y="13060"/>
                    <a:pt x="97820" y="13955"/>
                    <a:pt x="98125" y="14849"/>
                  </a:cubicBezTo>
                  <a:cubicBezTo>
                    <a:pt x="98397" y="15648"/>
                    <a:pt x="98507" y="16561"/>
                    <a:pt x="98577" y="17423"/>
                  </a:cubicBezTo>
                  <a:cubicBezTo>
                    <a:pt x="98676" y="18641"/>
                    <a:pt x="98265" y="19846"/>
                    <a:pt x="98741" y="21108"/>
                  </a:cubicBezTo>
                  <a:cubicBezTo>
                    <a:pt x="98971" y="21716"/>
                    <a:pt x="98958" y="22626"/>
                    <a:pt x="98306" y="23276"/>
                  </a:cubicBezTo>
                  <a:cubicBezTo>
                    <a:pt x="98090" y="23491"/>
                    <a:pt x="98090" y="24020"/>
                    <a:pt x="98133" y="24277"/>
                  </a:cubicBezTo>
                  <a:cubicBezTo>
                    <a:pt x="98396" y="25846"/>
                    <a:pt x="98128" y="27394"/>
                    <a:pt x="98100" y="28950"/>
                  </a:cubicBezTo>
                  <a:cubicBezTo>
                    <a:pt x="98063" y="30890"/>
                    <a:pt x="98189" y="32830"/>
                    <a:pt x="98107" y="34775"/>
                  </a:cubicBezTo>
                  <a:cubicBezTo>
                    <a:pt x="98079" y="35412"/>
                    <a:pt x="97795" y="36135"/>
                    <a:pt x="97970" y="36628"/>
                  </a:cubicBezTo>
                  <a:cubicBezTo>
                    <a:pt x="98431" y="37926"/>
                    <a:pt x="97502" y="39136"/>
                    <a:pt x="97931" y="40358"/>
                  </a:cubicBezTo>
                  <a:cubicBezTo>
                    <a:pt x="98034" y="40649"/>
                    <a:pt x="97872" y="40808"/>
                    <a:pt x="97853" y="41029"/>
                  </a:cubicBezTo>
                  <a:cubicBezTo>
                    <a:pt x="97795" y="41700"/>
                    <a:pt x="97737" y="42339"/>
                    <a:pt x="97868" y="43038"/>
                  </a:cubicBezTo>
                  <a:cubicBezTo>
                    <a:pt x="98017" y="43836"/>
                    <a:pt x="97784" y="44733"/>
                    <a:pt x="97834" y="45530"/>
                  </a:cubicBezTo>
                  <a:cubicBezTo>
                    <a:pt x="97900" y="46606"/>
                    <a:pt x="97834" y="47670"/>
                    <a:pt x="97754" y="48716"/>
                  </a:cubicBezTo>
                  <a:cubicBezTo>
                    <a:pt x="97661" y="49923"/>
                    <a:pt x="97625" y="51137"/>
                    <a:pt x="97609" y="52335"/>
                  </a:cubicBezTo>
                  <a:cubicBezTo>
                    <a:pt x="97585" y="54246"/>
                    <a:pt x="97448" y="56155"/>
                    <a:pt x="97436" y="58069"/>
                  </a:cubicBezTo>
                  <a:cubicBezTo>
                    <a:pt x="97423" y="60122"/>
                    <a:pt x="97339" y="62199"/>
                    <a:pt x="97043" y="64260"/>
                  </a:cubicBezTo>
                  <a:cubicBezTo>
                    <a:pt x="96951" y="64896"/>
                    <a:pt x="97146" y="65691"/>
                    <a:pt x="97147" y="66409"/>
                  </a:cubicBezTo>
                  <a:cubicBezTo>
                    <a:pt x="97153" y="68104"/>
                    <a:pt x="97079" y="69799"/>
                    <a:pt x="96980" y="71493"/>
                  </a:cubicBezTo>
                  <a:cubicBezTo>
                    <a:pt x="96957" y="71886"/>
                    <a:pt x="97058" y="72315"/>
                    <a:pt x="97045" y="72740"/>
                  </a:cubicBezTo>
                  <a:cubicBezTo>
                    <a:pt x="96999" y="74283"/>
                    <a:pt x="97163" y="75831"/>
                    <a:pt x="97145" y="77363"/>
                  </a:cubicBezTo>
                  <a:cubicBezTo>
                    <a:pt x="97129" y="78626"/>
                    <a:pt x="96994" y="79922"/>
                    <a:pt x="96799" y="81202"/>
                  </a:cubicBezTo>
                  <a:cubicBezTo>
                    <a:pt x="96610" y="82430"/>
                    <a:pt x="96499" y="83692"/>
                    <a:pt x="96414" y="84946"/>
                  </a:cubicBezTo>
                  <a:cubicBezTo>
                    <a:pt x="96341" y="86011"/>
                    <a:pt x="96603" y="87086"/>
                    <a:pt x="96490" y="88107"/>
                  </a:cubicBezTo>
                  <a:cubicBezTo>
                    <a:pt x="96329" y="89564"/>
                    <a:pt x="96517" y="90980"/>
                    <a:pt x="96533" y="92413"/>
                  </a:cubicBezTo>
                  <a:cubicBezTo>
                    <a:pt x="96543" y="93282"/>
                    <a:pt x="96760" y="94064"/>
                    <a:pt x="96960" y="94891"/>
                  </a:cubicBezTo>
                  <a:cubicBezTo>
                    <a:pt x="97186" y="95823"/>
                    <a:pt x="97027" y="96845"/>
                    <a:pt x="97049" y="97829"/>
                  </a:cubicBezTo>
                  <a:cubicBezTo>
                    <a:pt x="97087" y="99476"/>
                    <a:pt x="97020" y="101119"/>
                    <a:pt x="97207" y="102775"/>
                  </a:cubicBezTo>
                  <a:cubicBezTo>
                    <a:pt x="97381" y="104325"/>
                    <a:pt x="97253" y="105908"/>
                    <a:pt x="97267" y="107477"/>
                  </a:cubicBezTo>
                  <a:cubicBezTo>
                    <a:pt x="97277" y="108626"/>
                    <a:pt x="97326" y="109774"/>
                    <a:pt x="97317" y="110921"/>
                  </a:cubicBezTo>
                  <a:cubicBezTo>
                    <a:pt x="97304" y="112280"/>
                    <a:pt x="97247" y="113638"/>
                    <a:pt x="97212" y="114996"/>
                  </a:cubicBezTo>
                  <a:cubicBezTo>
                    <a:pt x="97197" y="115584"/>
                    <a:pt x="97225" y="116176"/>
                    <a:pt x="97177" y="116761"/>
                  </a:cubicBezTo>
                  <a:cubicBezTo>
                    <a:pt x="96985" y="119058"/>
                    <a:pt x="97034" y="121365"/>
                    <a:pt x="96930" y="123666"/>
                  </a:cubicBezTo>
                  <a:cubicBezTo>
                    <a:pt x="96872" y="124959"/>
                    <a:pt x="96916" y="126293"/>
                    <a:pt x="96852" y="127600"/>
                  </a:cubicBezTo>
                  <a:cubicBezTo>
                    <a:pt x="96759" y="129519"/>
                    <a:pt x="96555" y="131435"/>
                    <a:pt x="96534" y="133358"/>
                  </a:cubicBezTo>
                  <a:cubicBezTo>
                    <a:pt x="96525" y="134171"/>
                    <a:pt x="96624" y="134991"/>
                    <a:pt x="96536" y="135792"/>
                  </a:cubicBezTo>
                  <a:cubicBezTo>
                    <a:pt x="96432" y="136734"/>
                    <a:pt x="96492" y="137675"/>
                    <a:pt x="96404" y="138607"/>
                  </a:cubicBezTo>
                  <a:cubicBezTo>
                    <a:pt x="96345" y="139222"/>
                    <a:pt x="96383" y="139853"/>
                    <a:pt x="96456" y="140423"/>
                  </a:cubicBezTo>
                  <a:cubicBezTo>
                    <a:pt x="96577" y="141378"/>
                    <a:pt x="96156" y="142279"/>
                    <a:pt x="96360" y="143215"/>
                  </a:cubicBezTo>
                  <a:cubicBezTo>
                    <a:pt x="96415" y="143470"/>
                    <a:pt x="96295" y="143716"/>
                    <a:pt x="95976" y="143726"/>
                  </a:cubicBezTo>
                  <a:cubicBezTo>
                    <a:pt x="95446" y="143743"/>
                    <a:pt x="94921" y="143897"/>
                    <a:pt x="94389" y="143897"/>
                  </a:cubicBezTo>
                  <a:cubicBezTo>
                    <a:pt x="94190" y="143897"/>
                    <a:pt x="93990" y="143875"/>
                    <a:pt x="93789" y="143817"/>
                  </a:cubicBezTo>
                  <a:cubicBezTo>
                    <a:pt x="93695" y="143790"/>
                    <a:pt x="93591" y="143773"/>
                    <a:pt x="93489" y="143773"/>
                  </a:cubicBezTo>
                  <a:cubicBezTo>
                    <a:pt x="93425" y="143773"/>
                    <a:pt x="93362" y="143780"/>
                    <a:pt x="93303" y="143795"/>
                  </a:cubicBezTo>
                  <a:cubicBezTo>
                    <a:pt x="92801" y="143928"/>
                    <a:pt x="92298" y="144005"/>
                    <a:pt x="91796" y="144005"/>
                  </a:cubicBezTo>
                  <a:cubicBezTo>
                    <a:pt x="91327" y="144005"/>
                    <a:pt x="90860" y="143938"/>
                    <a:pt x="90397" y="143786"/>
                  </a:cubicBezTo>
                  <a:cubicBezTo>
                    <a:pt x="90335" y="143766"/>
                    <a:pt x="90277" y="143757"/>
                    <a:pt x="90222" y="143757"/>
                  </a:cubicBezTo>
                  <a:cubicBezTo>
                    <a:pt x="89956" y="143757"/>
                    <a:pt x="89762" y="143958"/>
                    <a:pt x="89509" y="143996"/>
                  </a:cubicBezTo>
                  <a:cubicBezTo>
                    <a:pt x="89125" y="144052"/>
                    <a:pt x="88741" y="144069"/>
                    <a:pt x="88357" y="144069"/>
                  </a:cubicBezTo>
                  <a:cubicBezTo>
                    <a:pt x="87796" y="144069"/>
                    <a:pt x="87236" y="144033"/>
                    <a:pt x="86675" y="144033"/>
                  </a:cubicBezTo>
                  <a:cubicBezTo>
                    <a:pt x="86331" y="144033"/>
                    <a:pt x="85987" y="144046"/>
                    <a:pt x="85642" y="144090"/>
                  </a:cubicBezTo>
                  <a:cubicBezTo>
                    <a:pt x="84855" y="144188"/>
                    <a:pt x="84056" y="144261"/>
                    <a:pt x="83254" y="144261"/>
                  </a:cubicBezTo>
                  <a:cubicBezTo>
                    <a:pt x="82664" y="144261"/>
                    <a:pt x="82073" y="144221"/>
                    <a:pt x="81485" y="144124"/>
                  </a:cubicBezTo>
                  <a:cubicBezTo>
                    <a:pt x="81432" y="144114"/>
                    <a:pt x="81374" y="144108"/>
                    <a:pt x="81318" y="144108"/>
                  </a:cubicBezTo>
                  <a:cubicBezTo>
                    <a:pt x="81262" y="144108"/>
                    <a:pt x="81206" y="144114"/>
                    <a:pt x="81158" y="144133"/>
                  </a:cubicBezTo>
                  <a:cubicBezTo>
                    <a:pt x="80668" y="144313"/>
                    <a:pt x="80169" y="144357"/>
                    <a:pt x="79667" y="144357"/>
                  </a:cubicBezTo>
                  <a:cubicBezTo>
                    <a:pt x="79210" y="144357"/>
                    <a:pt x="78752" y="144321"/>
                    <a:pt x="78298" y="144321"/>
                  </a:cubicBezTo>
                  <a:cubicBezTo>
                    <a:pt x="77957" y="144321"/>
                    <a:pt x="77618" y="144341"/>
                    <a:pt x="77283" y="144411"/>
                  </a:cubicBezTo>
                  <a:cubicBezTo>
                    <a:pt x="76134" y="144651"/>
                    <a:pt x="74967" y="144522"/>
                    <a:pt x="73807" y="144684"/>
                  </a:cubicBezTo>
                  <a:cubicBezTo>
                    <a:pt x="73586" y="144714"/>
                    <a:pt x="73358" y="144725"/>
                    <a:pt x="73126" y="144725"/>
                  </a:cubicBezTo>
                  <a:cubicBezTo>
                    <a:pt x="72580" y="144725"/>
                    <a:pt x="72012" y="144666"/>
                    <a:pt x="71452" y="144666"/>
                  </a:cubicBezTo>
                  <a:cubicBezTo>
                    <a:pt x="71350" y="144666"/>
                    <a:pt x="71247" y="144668"/>
                    <a:pt x="71145" y="144672"/>
                  </a:cubicBezTo>
                  <a:cubicBezTo>
                    <a:pt x="70409" y="144707"/>
                    <a:pt x="69672" y="144753"/>
                    <a:pt x="68937" y="144753"/>
                  </a:cubicBezTo>
                  <a:cubicBezTo>
                    <a:pt x="68823" y="144753"/>
                    <a:pt x="68709" y="144752"/>
                    <a:pt x="68596" y="144749"/>
                  </a:cubicBezTo>
                  <a:cubicBezTo>
                    <a:pt x="68540" y="144748"/>
                    <a:pt x="68485" y="144748"/>
                    <a:pt x="68430" y="144748"/>
                  </a:cubicBezTo>
                  <a:cubicBezTo>
                    <a:pt x="67731" y="144748"/>
                    <a:pt x="67034" y="144833"/>
                    <a:pt x="66335" y="144833"/>
                  </a:cubicBezTo>
                  <a:cubicBezTo>
                    <a:pt x="66061" y="144833"/>
                    <a:pt x="65786" y="144820"/>
                    <a:pt x="65511" y="144783"/>
                  </a:cubicBezTo>
                  <a:cubicBezTo>
                    <a:pt x="65318" y="144757"/>
                    <a:pt x="65126" y="144747"/>
                    <a:pt x="64933" y="144747"/>
                  </a:cubicBezTo>
                  <a:cubicBezTo>
                    <a:pt x="64220" y="144747"/>
                    <a:pt x="63508" y="144888"/>
                    <a:pt x="62788" y="144888"/>
                  </a:cubicBezTo>
                  <a:cubicBezTo>
                    <a:pt x="62666" y="144888"/>
                    <a:pt x="62544" y="144884"/>
                    <a:pt x="62422" y="144875"/>
                  </a:cubicBezTo>
                  <a:cubicBezTo>
                    <a:pt x="62230" y="144860"/>
                    <a:pt x="62038" y="144853"/>
                    <a:pt x="61847" y="144853"/>
                  </a:cubicBezTo>
                  <a:cubicBezTo>
                    <a:pt x="60775" y="144853"/>
                    <a:pt x="59706" y="145053"/>
                    <a:pt x="58627" y="145053"/>
                  </a:cubicBezTo>
                  <a:cubicBezTo>
                    <a:pt x="58520" y="145053"/>
                    <a:pt x="58414" y="145051"/>
                    <a:pt x="58307" y="145047"/>
                  </a:cubicBezTo>
                  <a:cubicBezTo>
                    <a:pt x="57925" y="145031"/>
                    <a:pt x="57544" y="145023"/>
                    <a:pt x="57162" y="145023"/>
                  </a:cubicBezTo>
                  <a:cubicBezTo>
                    <a:pt x="56085" y="145023"/>
                    <a:pt x="55009" y="145090"/>
                    <a:pt x="53942" y="145257"/>
                  </a:cubicBezTo>
                  <a:cubicBezTo>
                    <a:pt x="53896" y="145264"/>
                    <a:pt x="53851" y="145268"/>
                    <a:pt x="53806" y="145268"/>
                  </a:cubicBezTo>
                  <a:cubicBezTo>
                    <a:pt x="53447" y="145268"/>
                    <a:pt x="53125" y="145065"/>
                    <a:pt x="52804" y="145065"/>
                  </a:cubicBezTo>
                  <a:cubicBezTo>
                    <a:pt x="52740" y="145065"/>
                    <a:pt x="52676" y="145073"/>
                    <a:pt x="52612" y="145092"/>
                  </a:cubicBezTo>
                  <a:cubicBezTo>
                    <a:pt x="51848" y="145322"/>
                    <a:pt x="51072" y="145366"/>
                    <a:pt x="50295" y="145366"/>
                  </a:cubicBezTo>
                  <a:cubicBezTo>
                    <a:pt x="49816" y="145366"/>
                    <a:pt x="49337" y="145350"/>
                    <a:pt x="48861" y="145350"/>
                  </a:cubicBezTo>
                  <a:cubicBezTo>
                    <a:pt x="48687" y="145350"/>
                    <a:pt x="48513" y="145352"/>
                    <a:pt x="48340" y="145358"/>
                  </a:cubicBezTo>
                  <a:cubicBezTo>
                    <a:pt x="46747" y="145412"/>
                    <a:pt x="45139" y="145444"/>
                    <a:pt x="43545" y="145487"/>
                  </a:cubicBezTo>
                  <a:cubicBezTo>
                    <a:pt x="41962" y="145530"/>
                    <a:pt x="40369" y="145558"/>
                    <a:pt x="38781" y="145684"/>
                  </a:cubicBezTo>
                  <a:cubicBezTo>
                    <a:pt x="38060" y="145741"/>
                    <a:pt x="37334" y="145753"/>
                    <a:pt x="36608" y="145753"/>
                  </a:cubicBezTo>
                  <a:cubicBezTo>
                    <a:pt x="36086" y="145753"/>
                    <a:pt x="35562" y="145747"/>
                    <a:pt x="35040" y="145747"/>
                  </a:cubicBezTo>
                  <a:cubicBezTo>
                    <a:pt x="34584" y="145747"/>
                    <a:pt x="34128" y="145751"/>
                    <a:pt x="33674" y="145769"/>
                  </a:cubicBezTo>
                  <a:cubicBezTo>
                    <a:pt x="32584" y="145811"/>
                    <a:pt x="31490" y="145891"/>
                    <a:pt x="30402" y="145959"/>
                  </a:cubicBezTo>
                  <a:cubicBezTo>
                    <a:pt x="29640" y="146005"/>
                    <a:pt x="28855" y="146008"/>
                    <a:pt x="28081" y="146049"/>
                  </a:cubicBezTo>
                  <a:cubicBezTo>
                    <a:pt x="27153" y="146098"/>
                    <a:pt x="26228" y="146222"/>
                    <a:pt x="25303" y="146222"/>
                  </a:cubicBezTo>
                  <a:cubicBezTo>
                    <a:pt x="25279" y="146222"/>
                    <a:pt x="25255" y="146222"/>
                    <a:pt x="25230" y="146221"/>
                  </a:cubicBezTo>
                  <a:cubicBezTo>
                    <a:pt x="25217" y="146221"/>
                    <a:pt x="25203" y="146221"/>
                    <a:pt x="25189" y="146221"/>
                  </a:cubicBezTo>
                  <a:cubicBezTo>
                    <a:pt x="24122" y="146221"/>
                    <a:pt x="23081" y="146466"/>
                    <a:pt x="22009" y="146466"/>
                  </a:cubicBezTo>
                  <a:cubicBezTo>
                    <a:pt x="21946" y="146466"/>
                    <a:pt x="21882" y="146465"/>
                    <a:pt x="21819" y="146464"/>
                  </a:cubicBezTo>
                  <a:cubicBezTo>
                    <a:pt x="21746" y="146462"/>
                    <a:pt x="21672" y="146461"/>
                    <a:pt x="21599" y="146461"/>
                  </a:cubicBezTo>
                  <a:cubicBezTo>
                    <a:pt x="20680" y="146461"/>
                    <a:pt x="19750" y="146612"/>
                    <a:pt x="18841" y="146775"/>
                  </a:cubicBezTo>
                  <a:cubicBezTo>
                    <a:pt x="17947" y="146935"/>
                    <a:pt x="17045" y="146899"/>
                    <a:pt x="16149" y="147006"/>
                  </a:cubicBezTo>
                  <a:cubicBezTo>
                    <a:pt x="14873" y="147158"/>
                    <a:pt x="13582" y="147434"/>
                    <a:pt x="12323" y="147434"/>
                  </a:cubicBezTo>
                  <a:cubicBezTo>
                    <a:pt x="12291" y="147434"/>
                    <a:pt x="12259" y="147434"/>
                    <a:pt x="12227" y="147433"/>
                  </a:cubicBezTo>
                  <a:cubicBezTo>
                    <a:pt x="12189" y="147433"/>
                    <a:pt x="12150" y="147433"/>
                    <a:pt x="12112" y="147433"/>
                  </a:cubicBezTo>
                  <a:cubicBezTo>
                    <a:pt x="10766" y="147433"/>
                    <a:pt x="9454" y="147718"/>
                    <a:pt x="8110" y="147718"/>
                  </a:cubicBezTo>
                  <a:cubicBezTo>
                    <a:pt x="7942" y="147718"/>
                    <a:pt x="7773" y="147714"/>
                    <a:pt x="7604" y="147704"/>
                  </a:cubicBezTo>
                  <a:cubicBezTo>
                    <a:pt x="7430" y="147693"/>
                    <a:pt x="7254" y="147688"/>
                    <a:pt x="7077" y="147688"/>
                  </a:cubicBezTo>
                  <a:cubicBezTo>
                    <a:pt x="6309" y="147688"/>
                    <a:pt x="5511" y="147791"/>
                    <a:pt x="4759" y="148044"/>
                  </a:cubicBezTo>
                  <a:cubicBezTo>
                    <a:pt x="4710" y="148061"/>
                    <a:pt x="4661" y="148067"/>
                    <a:pt x="4612" y="148067"/>
                  </a:cubicBezTo>
                  <a:cubicBezTo>
                    <a:pt x="4419" y="148067"/>
                    <a:pt x="4223" y="147964"/>
                    <a:pt x="4023" y="147964"/>
                  </a:cubicBezTo>
                  <a:cubicBezTo>
                    <a:pt x="3926" y="147964"/>
                    <a:pt x="3829" y="147988"/>
                    <a:pt x="3730" y="148059"/>
                  </a:cubicBezTo>
                  <a:cubicBezTo>
                    <a:pt x="3715" y="148070"/>
                    <a:pt x="3702" y="148076"/>
                    <a:pt x="3689" y="148076"/>
                  </a:cubicBezTo>
                  <a:cubicBezTo>
                    <a:pt x="3629" y="148076"/>
                    <a:pt x="3589" y="147945"/>
                    <a:pt x="3557" y="147491"/>
                  </a:cubicBezTo>
                  <a:cubicBezTo>
                    <a:pt x="3557" y="145473"/>
                    <a:pt x="3678" y="143799"/>
                    <a:pt x="3522" y="142148"/>
                  </a:cubicBezTo>
                  <a:cubicBezTo>
                    <a:pt x="3375" y="140594"/>
                    <a:pt x="3564" y="139059"/>
                    <a:pt x="3593" y="137526"/>
                  </a:cubicBezTo>
                  <a:cubicBezTo>
                    <a:pt x="3621" y="136154"/>
                    <a:pt x="3571" y="134755"/>
                    <a:pt x="3825" y="133376"/>
                  </a:cubicBezTo>
                  <a:cubicBezTo>
                    <a:pt x="4021" y="132313"/>
                    <a:pt x="4149" y="131230"/>
                    <a:pt x="3755" y="130143"/>
                  </a:cubicBezTo>
                  <a:cubicBezTo>
                    <a:pt x="3702" y="129994"/>
                    <a:pt x="3958" y="129561"/>
                    <a:pt x="3957" y="129166"/>
                  </a:cubicBezTo>
                  <a:cubicBezTo>
                    <a:pt x="3953" y="128038"/>
                    <a:pt x="3855" y="126875"/>
                    <a:pt x="3983" y="125793"/>
                  </a:cubicBezTo>
                  <a:cubicBezTo>
                    <a:pt x="4108" y="124740"/>
                    <a:pt x="4072" y="123700"/>
                    <a:pt x="4141" y="122658"/>
                  </a:cubicBezTo>
                  <a:cubicBezTo>
                    <a:pt x="4183" y="122040"/>
                    <a:pt x="4337" y="121416"/>
                    <a:pt x="3970" y="120809"/>
                  </a:cubicBezTo>
                  <a:cubicBezTo>
                    <a:pt x="3816" y="120552"/>
                    <a:pt x="4306" y="120313"/>
                    <a:pt x="4184" y="119932"/>
                  </a:cubicBezTo>
                  <a:cubicBezTo>
                    <a:pt x="3963" y="119246"/>
                    <a:pt x="4547" y="118442"/>
                    <a:pt x="3845" y="117784"/>
                  </a:cubicBezTo>
                  <a:cubicBezTo>
                    <a:pt x="3695" y="117645"/>
                    <a:pt x="4165" y="117395"/>
                    <a:pt x="4173" y="117085"/>
                  </a:cubicBezTo>
                  <a:cubicBezTo>
                    <a:pt x="4192" y="116289"/>
                    <a:pt x="3893" y="115517"/>
                    <a:pt x="3920" y="114751"/>
                  </a:cubicBezTo>
                  <a:cubicBezTo>
                    <a:pt x="3941" y="114156"/>
                    <a:pt x="3210" y="113665"/>
                    <a:pt x="3759" y="112984"/>
                  </a:cubicBezTo>
                  <a:cubicBezTo>
                    <a:pt x="3851" y="112869"/>
                    <a:pt x="3829" y="112215"/>
                    <a:pt x="3763" y="111874"/>
                  </a:cubicBezTo>
                  <a:cubicBezTo>
                    <a:pt x="3459" y="110306"/>
                    <a:pt x="3687" y="108723"/>
                    <a:pt x="3537" y="107167"/>
                  </a:cubicBezTo>
                  <a:cubicBezTo>
                    <a:pt x="3321" y="104948"/>
                    <a:pt x="3420" y="102738"/>
                    <a:pt x="3414" y="100525"/>
                  </a:cubicBezTo>
                  <a:cubicBezTo>
                    <a:pt x="3410" y="99193"/>
                    <a:pt x="3540" y="97857"/>
                    <a:pt x="3470" y="96531"/>
                  </a:cubicBezTo>
                  <a:cubicBezTo>
                    <a:pt x="3431" y="95761"/>
                    <a:pt x="3360" y="94994"/>
                    <a:pt x="3335" y="94219"/>
                  </a:cubicBezTo>
                  <a:cubicBezTo>
                    <a:pt x="3270" y="92145"/>
                    <a:pt x="3153" y="90073"/>
                    <a:pt x="3028" y="88001"/>
                  </a:cubicBezTo>
                  <a:cubicBezTo>
                    <a:pt x="2903" y="85918"/>
                    <a:pt x="2841" y="83830"/>
                    <a:pt x="2719" y="81754"/>
                  </a:cubicBezTo>
                  <a:cubicBezTo>
                    <a:pt x="2644" y="80462"/>
                    <a:pt x="2455" y="79109"/>
                    <a:pt x="2509" y="77844"/>
                  </a:cubicBezTo>
                  <a:cubicBezTo>
                    <a:pt x="2580" y="76229"/>
                    <a:pt x="2440" y="74630"/>
                    <a:pt x="2482" y="73024"/>
                  </a:cubicBezTo>
                  <a:cubicBezTo>
                    <a:pt x="2534" y="71082"/>
                    <a:pt x="2291" y="69128"/>
                    <a:pt x="2412" y="67194"/>
                  </a:cubicBezTo>
                  <a:cubicBezTo>
                    <a:pt x="2506" y="65666"/>
                    <a:pt x="2294" y="64149"/>
                    <a:pt x="2464" y="62625"/>
                  </a:cubicBezTo>
                  <a:cubicBezTo>
                    <a:pt x="2571" y="61672"/>
                    <a:pt x="2557" y="60703"/>
                    <a:pt x="2540" y="59741"/>
                  </a:cubicBezTo>
                  <a:cubicBezTo>
                    <a:pt x="2522" y="58743"/>
                    <a:pt x="2627" y="57753"/>
                    <a:pt x="2661" y="56760"/>
                  </a:cubicBezTo>
                  <a:cubicBezTo>
                    <a:pt x="2698" y="55698"/>
                    <a:pt x="2688" y="54619"/>
                    <a:pt x="2649" y="53556"/>
                  </a:cubicBezTo>
                  <a:cubicBezTo>
                    <a:pt x="2590" y="51967"/>
                    <a:pt x="2792" y="50386"/>
                    <a:pt x="2692" y="48800"/>
                  </a:cubicBezTo>
                  <a:cubicBezTo>
                    <a:pt x="2589" y="47199"/>
                    <a:pt x="2756" y="45598"/>
                    <a:pt x="2709" y="43990"/>
                  </a:cubicBezTo>
                  <a:cubicBezTo>
                    <a:pt x="2661" y="42390"/>
                    <a:pt x="2734" y="40773"/>
                    <a:pt x="2663" y="39173"/>
                  </a:cubicBezTo>
                  <a:cubicBezTo>
                    <a:pt x="2554" y="36653"/>
                    <a:pt x="2661" y="34131"/>
                    <a:pt x="2512" y="31615"/>
                  </a:cubicBezTo>
                  <a:cubicBezTo>
                    <a:pt x="2423" y="30129"/>
                    <a:pt x="2807" y="28658"/>
                    <a:pt x="2724" y="27196"/>
                  </a:cubicBezTo>
                  <a:cubicBezTo>
                    <a:pt x="2648" y="25853"/>
                    <a:pt x="3019" y="24573"/>
                    <a:pt x="3021" y="23236"/>
                  </a:cubicBezTo>
                  <a:cubicBezTo>
                    <a:pt x="3023" y="21975"/>
                    <a:pt x="3180" y="20630"/>
                    <a:pt x="3510" y="19343"/>
                  </a:cubicBezTo>
                  <a:cubicBezTo>
                    <a:pt x="3659" y="18759"/>
                    <a:pt x="4161" y="18274"/>
                    <a:pt x="4073" y="17690"/>
                  </a:cubicBezTo>
                  <a:cubicBezTo>
                    <a:pt x="3926" y="16726"/>
                    <a:pt x="4297" y="15882"/>
                    <a:pt x="4605" y="15061"/>
                  </a:cubicBezTo>
                  <a:cubicBezTo>
                    <a:pt x="5432" y="12854"/>
                    <a:pt x="6108" y="10505"/>
                    <a:pt x="7780" y="8784"/>
                  </a:cubicBezTo>
                  <a:cubicBezTo>
                    <a:pt x="8814" y="7722"/>
                    <a:pt x="10023" y="6803"/>
                    <a:pt x="11416" y="6062"/>
                  </a:cubicBezTo>
                  <a:cubicBezTo>
                    <a:pt x="13310" y="5053"/>
                    <a:pt x="15309" y="4421"/>
                    <a:pt x="17300" y="3759"/>
                  </a:cubicBezTo>
                  <a:cubicBezTo>
                    <a:pt x="18579" y="3334"/>
                    <a:pt x="19979" y="3235"/>
                    <a:pt x="21355" y="3103"/>
                  </a:cubicBezTo>
                  <a:cubicBezTo>
                    <a:pt x="22415" y="3001"/>
                    <a:pt x="23510" y="2983"/>
                    <a:pt x="24586" y="2749"/>
                  </a:cubicBezTo>
                  <a:cubicBezTo>
                    <a:pt x="24932" y="2674"/>
                    <a:pt x="25299" y="2651"/>
                    <a:pt x="25674" y="2651"/>
                  </a:cubicBezTo>
                  <a:cubicBezTo>
                    <a:pt x="26195" y="2651"/>
                    <a:pt x="26733" y="2695"/>
                    <a:pt x="27252" y="2700"/>
                  </a:cubicBezTo>
                  <a:cubicBezTo>
                    <a:pt x="27420" y="2702"/>
                    <a:pt x="27585" y="2716"/>
                    <a:pt x="27752" y="2716"/>
                  </a:cubicBezTo>
                  <a:cubicBezTo>
                    <a:pt x="27868" y="2716"/>
                    <a:pt x="27985" y="2709"/>
                    <a:pt x="28105" y="2686"/>
                  </a:cubicBezTo>
                  <a:cubicBezTo>
                    <a:pt x="28391" y="2632"/>
                    <a:pt x="28677" y="2612"/>
                    <a:pt x="28963" y="2612"/>
                  </a:cubicBezTo>
                  <a:cubicBezTo>
                    <a:pt x="29483" y="2612"/>
                    <a:pt x="30004" y="2678"/>
                    <a:pt x="30520" y="2725"/>
                  </a:cubicBezTo>
                  <a:cubicBezTo>
                    <a:pt x="30574" y="2730"/>
                    <a:pt x="30628" y="2732"/>
                    <a:pt x="30681" y="2732"/>
                  </a:cubicBezTo>
                  <a:cubicBezTo>
                    <a:pt x="31061" y="2732"/>
                    <a:pt x="31424" y="2622"/>
                    <a:pt x="31778" y="2622"/>
                  </a:cubicBezTo>
                  <a:cubicBezTo>
                    <a:pt x="31818" y="2622"/>
                    <a:pt x="31857" y="2623"/>
                    <a:pt x="31896" y="2626"/>
                  </a:cubicBezTo>
                  <a:cubicBezTo>
                    <a:pt x="32058" y="2639"/>
                    <a:pt x="32220" y="2644"/>
                    <a:pt x="32382" y="2644"/>
                  </a:cubicBezTo>
                  <a:cubicBezTo>
                    <a:pt x="33229" y="2644"/>
                    <a:pt x="34072" y="2502"/>
                    <a:pt x="34918" y="2502"/>
                  </a:cubicBezTo>
                  <a:cubicBezTo>
                    <a:pt x="35244" y="2502"/>
                    <a:pt x="35570" y="2523"/>
                    <a:pt x="35897" y="2581"/>
                  </a:cubicBezTo>
                  <a:cubicBezTo>
                    <a:pt x="35907" y="2583"/>
                    <a:pt x="35917" y="2584"/>
                    <a:pt x="35927" y="2584"/>
                  </a:cubicBezTo>
                  <a:cubicBezTo>
                    <a:pt x="36106" y="2584"/>
                    <a:pt x="36300" y="2314"/>
                    <a:pt x="36502" y="2314"/>
                  </a:cubicBezTo>
                  <a:cubicBezTo>
                    <a:pt x="36545" y="2314"/>
                    <a:pt x="36588" y="2327"/>
                    <a:pt x="36631" y="2356"/>
                  </a:cubicBezTo>
                  <a:cubicBezTo>
                    <a:pt x="36934" y="2560"/>
                    <a:pt x="37292" y="2620"/>
                    <a:pt x="37619" y="2620"/>
                  </a:cubicBezTo>
                  <a:cubicBezTo>
                    <a:pt x="37830" y="2620"/>
                    <a:pt x="38027" y="2595"/>
                    <a:pt x="38190" y="2569"/>
                  </a:cubicBezTo>
                  <a:cubicBezTo>
                    <a:pt x="38421" y="2530"/>
                    <a:pt x="38650" y="2516"/>
                    <a:pt x="38877" y="2516"/>
                  </a:cubicBezTo>
                  <a:cubicBezTo>
                    <a:pt x="39582" y="2516"/>
                    <a:pt x="40268" y="2656"/>
                    <a:pt x="40962" y="2656"/>
                  </a:cubicBezTo>
                  <a:cubicBezTo>
                    <a:pt x="41048" y="2656"/>
                    <a:pt x="41134" y="2654"/>
                    <a:pt x="41221" y="2649"/>
                  </a:cubicBezTo>
                  <a:cubicBezTo>
                    <a:pt x="41913" y="2611"/>
                    <a:pt x="42614" y="2406"/>
                    <a:pt x="43294" y="2406"/>
                  </a:cubicBezTo>
                  <a:cubicBezTo>
                    <a:pt x="43408" y="2406"/>
                    <a:pt x="43520" y="2412"/>
                    <a:pt x="43632" y="2425"/>
                  </a:cubicBezTo>
                  <a:cubicBezTo>
                    <a:pt x="43792" y="2443"/>
                    <a:pt x="43951" y="2451"/>
                    <a:pt x="44108" y="2451"/>
                  </a:cubicBezTo>
                  <a:cubicBezTo>
                    <a:pt x="44874" y="2451"/>
                    <a:pt x="45614" y="2269"/>
                    <a:pt x="46377" y="2265"/>
                  </a:cubicBezTo>
                  <a:cubicBezTo>
                    <a:pt x="47548" y="2259"/>
                    <a:pt x="48734" y="2260"/>
                    <a:pt x="49911" y="2195"/>
                  </a:cubicBezTo>
                  <a:cubicBezTo>
                    <a:pt x="50999" y="2136"/>
                    <a:pt x="52086" y="2037"/>
                    <a:pt x="53173" y="2037"/>
                  </a:cubicBezTo>
                  <a:close/>
                  <a:moveTo>
                    <a:pt x="94254" y="145253"/>
                  </a:moveTo>
                  <a:cubicBezTo>
                    <a:pt x="94665" y="145253"/>
                    <a:pt x="95090" y="145297"/>
                    <a:pt x="95507" y="145297"/>
                  </a:cubicBezTo>
                  <a:cubicBezTo>
                    <a:pt x="95655" y="145297"/>
                    <a:pt x="95801" y="145291"/>
                    <a:pt x="95945" y="145277"/>
                  </a:cubicBezTo>
                  <a:cubicBezTo>
                    <a:pt x="95968" y="145274"/>
                    <a:pt x="95990" y="145273"/>
                    <a:pt x="96010" y="145273"/>
                  </a:cubicBezTo>
                  <a:cubicBezTo>
                    <a:pt x="96546" y="145273"/>
                    <a:pt x="96459" y="146029"/>
                    <a:pt x="96418" y="146380"/>
                  </a:cubicBezTo>
                  <a:cubicBezTo>
                    <a:pt x="96226" y="148082"/>
                    <a:pt x="96169" y="149768"/>
                    <a:pt x="96341" y="151478"/>
                  </a:cubicBezTo>
                  <a:cubicBezTo>
                    <a:pt x="96423" y="152292"/>
                    <a:pt x="96520" y="153205"/>
                    <a:pt x="96417" y="153933"/>
                  </a:cubicBezTo>
                  <a:cubicBezTo>
                    <a:pt x="96177" y="155646"/>
                    <a:pt x="96395" y="157327"/>
                    <a:pt x="96302" y="159014"/>
                  </a:cubicBezTo>
                  <a:cubicBezTo>
                    <a:pt x="96220" y="160490"/>
                    <a:pt x="96325" y="161982"/>
                    <a:pt x="96157" y="163425"/>
                  </a:cubicBezTo>
                  <a:cubicBezTo>
                    <a:pt x="96009" y="164721"/>
                    <a:pt x="96045" y="166044"/>
                    <a:pt x="95648" y="167357"/>
                  </a:cubicBezTo>
                  <a:cubicBezTo>
                    <a:pt x="95303" y="168499"/>
                    <a:pt x="95138" y="169727"/>
                    <a:pt x="94704" y="170856"/>
                  </a:cubicBezTo>
                  <a:cubicBezTo>
                    <a:pt x="94178" y="172227"/>
                    <a:pt x="93978" y="173786"/>
                    <a:pt x="92476" y="174633"/>
                  </a:cubicBezTo>
                  <a:cubicBezTo>
                    <a:pt x="91912" y="174951"/>
                    <a:pt x="91484" y="175603"/>
                    <a:pt x="91133" y="176121"/>
                  </a:cubicBezTo>
                  <a:cubicBezTo>
                    <a:pt x="90236" y="177446"/>
                    <a:pt x="88981" y="178267"/>
                    <a:pt x="87710" y="179109"/>
                  </a:cubicBezTo>
                  <a:cubicBezTo>
                    <a:pt x="87180" y="179463"/>
                    <a:pt x="86541" y="179516"/>
                    <a:pt x="85928" y="179618"/>
                  </a:cubicBezTo>
                  <a:cubicBezTo>
                    <a:pt x="85422" y="179703"/>
                    <a:pt x="84828" y="179838"/>
                    <a:pt x="84481" y="180055"/>
                  </a:cubicBezTo>
                  <a:cubicBezTo>
                    <a:pt x="83469" y="180688"/>
                    <a:pt x="82325" y="180566"/>
                    <a:pt x="81278" y="180897"/>
                  </a:cubicBezTo>
                  <a:cubicBezTo>
                    <a:pt x="81111" y="180950"/>
                    <a:pt x="80942" y="180978"/>
                    <a:pt x="80766" y="180978"/>
                  </a:cubicBezTo>
                  <a:cubicBezTo>
                    <a:pt x="80632" y="180978"/>
                    <a:pt x="80494" y="180961"/>
                    <a:pt x="80351" y="180927"/>
                  </a:cubicBezTo>
                  <a:cubicBezTo>
                    <a:pt x="80232" y="180899"/>
                    <a:pt x="80115" y="180887"/>
                    <a:pt x="80000" y="180887"/>
                  </a:cubicBezTo>
                  <a:cubicBezTo>
                    <a:pt x="79491" y="180887"/>
                    <a:pt x="79009" y="181124"/>
                    <a:pt x="78520" y="181262"/>
                  </a:cubicBezTo>
                  <a:cubicBezTo>
                    <a:pt x="78030" y="181401"/>
                    <a:pt x="77526" y="181361"/>
                    <a:pt x="77013" y="181503"/>
                  </a:cubicBezTo>
                  <a:cubicBezTo>
                    <a:pt x="76189" y="181733"/>
                    <a:pt x="75175" y="181606"/>
                    <a:pt x="74417" y="181837"/>
                  </a:cubicBezTo>
                  <a:cubicBezTo>
                    <a:pt x="73908" y="181992"/>
                    <a:pt x="73402" y="182012"/>
                    <a:pt x="72905" y="182012"/>
                  </a:cubicBezTo>
                  <a:cubicBezTo>
                    <a:pt x="72728" y="182012"/>
                    <a:pt x="72552" y="182009"/>
                    <a:pt x="72378" y="182009"/>
                  </a:cubicBezTo>
                  <a:cubicBezTo>
                    <a:pt x="72148" y="182009"/>
                    <a:pt x="71920" y="182014"/>
                    <a:pt x="71696" y="182035"/>
                  </a:cubicBezTo>
                  <a:cubicBezTo>
                    <a:pt x="71084" y="182093"/>
                    <a:pt x="70446" y="182386"/>
                    <a:pt x="69773" y="182386"/>
                  </a:cubicBezTo>
                  <a:cubicBezTo>
                    <a:pt x="69467" y="182386"/>
                    <a:pt x="69154" y="182325"/>
                    <a:pt x="68833" y="182155"/>
                  </a:cubicBezTo>
                  <a:cubicBezTo>
                    <a:pt x="68753" y="182112"/>
                    <a:pt x="68663" y="182095"/>
                    <a:pt x="68567" y="182095"/>
                  </a:cubicBezTo>
                  <a:cubicBezTo>
                    <a:pt x="68119" y="182095"/>
                    <a:pt x="67523" y="182475"/>
                    <a:pt x="66984" y="182475"/>
                  </a:cubicBezTo>
                  <a:cubicBezTo>
                    <a:pt x="66982" y="182475"/>
                    <a:pt x="66979" y="182475"/>
                    <a:pt x="66977" y="182475"/>
                  </a:cubicBezTo>
                  <a:cubicBezTo>
                    <a:pt x="65798" y="182475"/>
                    <a:pt x="64649" y="182731"/>
                    <a:pt x="63489" y="182894"/>
                  </a:cubicBezTo>
                  <a:cubicBezTo>
                    <a:pt x="62377" y="183050"/>
                    <a:pt x="61227" y="183032"/>
                    <a:pt x="60168" y="183426"/>
                  </a:cubicBezTo>
                  <a:cubicBezTo>
                    <a:pt x="60090" y="183455"/>
                    <a:pt x="60015" y="183467"/>
                    <a:pt x="59945" y="183467"/>
                  </a:cubicBezTo>
                  <a:cubicBezTo>
                    <a:pt x="59678" y="183467"/>
                    <a:pt x="59472" y="183297"/>
                    <a:pt x="59333" y="183251"/>
                  </a:cubicBezTo>
                  <a:cubicBezTo>
                    <a:pt x="59240" y="183221"/>
                    <a:pt x="59148" y="183209"/>
                    <a:pt x="59056" y="183209"/>
                  </a:cubicBezTo>
                  <a:cubicBezTo>
                    <a:pt x="58693" y="183209"/>
                    <a:pt x="58339" y="183397"/>
                    <a:pt x="57996" y="183397"/>
                  </a:cubicBezTo>
                  <a:cubicBezTo>
                    <a:pt x="57825" y="183397"/>
                    <a:pt x="57657" y="183350"/>
                    <a:pt x="57492" y="183209"/>
                  </a:cubicBezTo>
                  <a:cubicBezTo>
                    <a:pt x="57295" y="183356"/>
                    <a:pt x="57085" y="183404"/>
                    <a:pt x="56869" y="183404"/>
                  </a:cubicBezTo>
                  <a:cubicBezTo>
                    <a:pt x="56449" y="183404"/>
                    <a:pt x="56004" y="183221"/>
                    <a:pt x="55581" y="183221"/>
                  </a:cubicBezTo>
                  <a:cubicBezTo>
                    <a:pt x="55301" y="183221"/>
                    <a:pt x="55031" y="183300"/>
                    <a:pt x="54782" y="183564"/>
                  </a:cubicBezTo>
                  <a:cubicBezTo>
                    <a:pt x="54717" y="183633"/>
                    <a:pt x="54657" y="183660"/>
                    <a:pt x="54600" y="183660"/>
                  </a:cubicBezTo>
                  <a:cubicBezTo>
                    <a:pt x="54412" y="183660"/>
                    <a:pt x="54261" y="183361"/>
                    <a:pt x="54074" y="183309"/>
                  </a:cubicBezTo>
                  <a:cubicBezTo>
                    <a:pt x="53903" y="183262"/>
                    <a:pt x="53736" y="183244"/>
                    <a:pt x="53573" y="183244"/>
                  </a:cubicBezTo>
                  <a:cubicBezTo>
                    <a:pt x="53092" y="183244"/>
                    <a:pt x="52639" y="183400"/>
                    <a:pt x="52188" y="183429"/>
                  </a:cubicBezTo>
                  <a:cubicBezTo>
                    <a:pt x="52128" y="183433"/>
                    <a:pt x="52070" y="183434"/>
                    <a:pt x="52011" y="183434"/>
                  </a:cubicBezTo>
                  <a:cubicBezTo>
                    <a:pt x="51446" y="183434"/>
                    <a:pt x="50888" y="183278"/>
                    <a:pt x="50318" y="183278"/>
                  </a:cubicBezTo>
                  <a:cubicBezTo>
                    <a:pt x="50053" y="183278"/>
                    <a:pt x="49785" y="183312"/>
                    <a:pt x="49513" y="183411"/>
                  </a:cubicBezTo>
                  <a:cubicBezTo>
                    <a:pt x="49401" y="183451"/>
                    <a:pt x="49229" y="183484"/>
                    <a:pt x="49035" y="183484"/>
                  </a:cubicBezTo>
                  <a:cubicBezTo>
                    <a:pt x="48784" y="183484"/>
                    <a:pt x="48496" y="183430"/>
                    <a:pt x="48249" y="183269"/>
                  </a:cubicBezTo>
                  <a:cubicBezTo>
                    <a:pt x="48161" y="183213"/>
                    <a:pt x="48074" y="183191"/>
                    <a:pt x="47985" y="183191"/>
                  </a:cubicBezTo>
                  <a:cubicBezTo>
                    <a:pt x="47666" y="183191"/>
                    <a:pt x="47334" y="183478"/>
                    <a:pt x="46948" y="183478"/>
                  </a:cubicBezTo>
                  <a:cubicBezTo>
                    <a:pt x="46889" y="183478"/>
                    <a:pt x="46828" y="183471"/>
                    <a:pt x="46766" y="183455"/>
                  </a:cubicBezTo>
                  <a:cubicBezTo>
                    <a:pt x="46454" y="183375"/>
                    <a:pt x="46020" y="183448"/>
                    <a:pt x="45681" y="183331"/>
                  </a:cubicBezTo>
                  <a:cubicBezTo>
                    <a:pt x="45494" y="183265"/>
                    <a:pt x="45319" y="183231"/>
                    <a:pt x="45147" y="183231"/>
                  </a:cubicBezTo>
                  <a:cubicBezTo>
                    <a:pt x="44959" y="183231"/>
                    <a:pt x="44774" y="183272"/>
                    <a:pt x="44578" y="183359"/>
                  </a:cubicBezTo>
                  <a:cubicBezTo>
                    <a:pt x="44412" y="183433"/>
                    <a:pt x="44238" y="183561"/>
                    <a:pt x="44072" y="183561"/>
                  </a:cubicBezTo>
                  <a:cubicBezTo>
                    <a:pt x="43943" y="183561"/>
                    <a:pt x="43818" y="183483"/>
                    <a:pt x="43705" y="183238"/>
                  </a:cubicBezTo>
                  <a:cubicBezTo>
                    <a:pt x="43656" y="183134"/>
                    <a:pt x="43610" y="183096"/>
                    <a:pt x="43564" y="183096"/>
                  </a:cubicBezTo>
                  <a:cubicBezTo>
                    <a:pt x="43448" y="183096"/>
                    <a:pt x="43335" y="183332"/>
                    <a:pt x="43204" y="183345"/>
                  </a:cubicBezTo>
                  <a:cubicBezTo>
                    <a:pt x="42794" y="183391"/>
                    <a:pt x="42345" y="183430"/>
                    <a:pt x="41920" y="183430"/>
                  </a:cubicBezTo>
                  <a:cubicBezTo>
                    <a:pt x="41494" y="183430"/>
                    <a:pt x="41092" y="183391"/>
                    <a:pt x="40780" y="183279"/>
                  </a:cubicBezTo>
                  <a:cubicBezTo>
                    <a:pt x="40644" y="183230"/>
                    <a:pt x="40508" y="183212"/>
                    <a:pt x="40371" y="183212"/>
                  </a:cubicBezTo>
                  <a:cubicBezTo>
                    <a:pt x="39967" y="183212"/>
                    <a:pt x="39564" y="183370"/>
                    <a:pt x="39189" y="183370"/>
                  </a:cubicBezTo>
                  <a:cubicBezTo>
                    <a:pt x="38917" y="183370"/>
                    <a:pt x="38660" y="183287"/>
                    <a:pt x="38429" y="183000"/>
                  </a:cubicBezTo>
                  <a:cubicBezTo>
                    <a:pt x="38111" y="183145"/>
                    <a:pt x="37797" y="183198"/>
                    <a:pt x="37486" y="183198"/>
                  </a:cubicBezTo>
                  <a:cubicBezTo>
                    <a:pt x="36622" y="183198"/>
                    <a:pt x="35776" y="182791"/>
                    <a:pt x="34900" y="182791"/>
                  </a:cubicBezTo>
                  <a:cubicBezTo>
                    <a:pt x="34887" y="182791"/>
                    <a:pt x="34874" y="182791"/>
                    <a:pt x="34861" y="182791"/>
                  </a:cubicBezTo>
                  <a:cubicBezTo>
                    <a:pt x="34350" y="182797"/>
                    <a:pt x="33830" y="182823"/>
                    <a:pt x="33303" y="182823"/>
                  </a:cubicBezTo>
                  <a:cubicBezTo>
                    <a:pt x="32786" y="182823"/>
                    <a:pt x="32262" y="182798"/>
                    <a:pt x="31737" y="182705"/>
                  </a:cubicBezTo>
                  <a:cubicBezTo>
                    <a:pt x="31208" y="182611"/>
                    <a:pt x="30644" y="182516"/>
                    <a:pt x="30061" y="182516"/>
                  </a:cubicBezTo>
                  <a:cubicBezTo>
                    <a:pt x="29721" y="182516"/>
                    <a:pt x="29375" y="182548"/>
                    <a:pt x="29025" y="182631"/>
                  </a:cubicBezTo>
                  <a:cubicBezTo>
                    <a:pt x="28871" y="182668"/>
                    <a:pt x="28711" y="182684"/>
                    <a:pt x="28547" y="182684"/>
                  </a:cubicBezTo>
                  <a:cubicBezTo>
                    <a:pt x="27956" y="182684"/>
                    <a:pt x="27314" y="182483"/>
                    <a:pt x="26724" y="182340"/>
                  </a:cubicBezTo>
                  <a:cubicBezTo>
                    <a:pt x="26532" y="182294"/>
                    <a:pt x="26280" y="182289"/>
                    <a:pt x="26029" y="182289"/>
                  </a:cubicBezTo>
                  <a:cubicBezTo>
                    <a:pt x="25964" y="182289"/>
                    <a:pt x="25900" y="182289"/>
                    <a:pt x="25837" y="182289"/>
                  </a:cubicBezTo>
                  <a:cubicBezTo>
                    <a:pt x="25511" y="182289"/>
                    <a:pt x="25211" y="182281"/>
                    <a:pt x="25075" y="182180"/>
                  </a:cubicBezTo>
                  <a:cubicBezTo>
                    <a:pt x="24873" y="182028"/>
                    <a:pt x="24686" y="181985"/>
                    <a:pt x="24506" y="181985"/>
                  </a:cubicBezTo>
                  <a:cubicBezTo>
                    <a:pt x="24263" y="181985"/>
                    <a:pt x="24034" y="182064"/>
                    <a:pt x="23802" y="182064"/>
                  </a:cubicBezTo>
                  <a:cubicBezTo>
                    <a:pt x="23751" y="182064"/>
                    <a:pt x="23700" y="182060"/>
                    <a:pt x="23648" y="182051"/>
                  </a:cubicBezTo>
                  <a:cubicBezTo>
                    <a:pt x="23235" y="181976"/>
                    <a:pt x="22815" y="181960"/>
                    <a:pt x="22396" y="181960"/>
                  </a:cubicBezTo>
                  <a:cubicBezTo>
                    <a:pt x="22106" y="181960"/>
                    <a:pt x="21815" y="181968"/>
                    <a:pt x="21528" y="181968"/>
                  </a:cubicBezTo>
                  <a:cubicBezTo>
                    <a:pt x="21268" y="181968"/>
                    <a:pt x="21011" y="181962"/>
                    <a:pt x="20757" y="181939"/>
                  </a:cubicBezTo>
                  <a:cubicBezTo>
                    <a:pt x="19821" y="181855"/>
                    <a:pt x="18836" y="181719"/>
                    <a:pt x="17900" y="181459"/>
                  </a:cubicBezTo>
                  <a:cubicBezTo>
                    <a:pt x="16850" y="181167"/>
                    <a:pt x="15779" y="180971"/>
                    <a:pt x="14739" y="180617"/>
                  </a:cubicBezTo>
                  <a:cubicBezTo>
                    <a:pt x="13699" y="180263"/>
                    <a:pt x="12785" y="179689"/>
                    <a:pt x="11808" y="179228"/>
                  </a:cubicBezTo>
                  <a:cubicBezTo>
                    <a:pt x="11188" y="178933"/>
                    <a:pt x="10454" y="178642"/>
                    <a:pt x="10080" y="178124"/>
                  </a:cubicBezTo>
                  <a:cubicBezTo>
                    <a:pt x="9630" y="177501"/>
                    <a:pt x="8925" y="177201"/>
                    <a:pt x="8519" y="176529"/>
                  </a:cubicBezTo>
                  <a:cubicBezTo>
                    <a:pt x="8069" y="175784"/>
                    <a:pt x="7148" y="175411"/>
                    <a:pt x="6752" y="174560"/>
                  </a:cubicBezTo>
                  <a:cubicBezTo>
                    <a:pt x="6268" y="173524"/>
                    <a:pt x="5679" y="172554"/>
                    <a:pt x="5257" y="171467"/>
                  </a:cubicBezTo>
                  <a:cubicBezTo>
                    <a:pt x="4720" y="170086"/>
                    <a:pt x="4745" y="168677"/>
                    <a:pt x="4443" y="167306"/>
                  </a:cubicBezTo>
                  <a:cubicBezTo>
                    <a:pt x="4099" y="165743"/>
                    <a:pt x="4226" y="164168"/>
                    <a:pt x="3957" y="162629"/>
                  </a:cubicBezTo>
                  <a:cubicBezTo>
                    <a:pt x="3762" y="161510"/>
                    <a:pt x="3868" y="160369"/>
                    <a:pt x="3646" y="159282"/>
                  </a:cubicBezTo>
                  <a:cubicBezTo>
                    <a:pt x="3305" y="157617"/>
                    <a:pt x="3547" y="155947"/>
                    <a:pt x="3446" y="154283"/>
                  </a:cubicBezTo>
                  <a:cubicBezTo>
                    <a:pt x="3366" y="152981"/>
                    <a:pt x="3393" y="151625"/>
                    <a:pt x="3549" y="150304"/>
                  </a:cubicBezTo>
                  <a:cubicBezTo>
                    <a:pt x="3573" y="150105"/>
                    <a:pt x="3598" y="149915"/>
                    <a:pt x="3578" y="149642"/>
                  </a:cubicBezTo>
                  <a:lnTo>
                    <a:pt x="3578" y="149642"/>
                  </a:lnTo>
                  <a:cubicBezTo>
                    <a:pt x="3790" y="150082"/>
                    <a:pt x="4080" y="150206"/>
                    <a:pt x="4374" y="150206"/>
                  </a:cubicBezTo>
                  <a:cubicBezTo>
                    <a:pt x="4720" y="150206"/>
                    <a:pt x="5072" y="150035"/>
                    <a:pt x="5313" y="150001"/>
                  </a:cubicBezTo>
                  <a:cubicBezTo>
                    <a:pt x="6935" y="149773"/>
                    <a:pt x="8546" y="149699"/>
                    <a:pt x="10178" y="149675"/>
                  </a:cubicBezTo>
                  <a:cubicBezTo>
                    <a:pt x="11744" y="149651"/>
                    <a:pt x="13313" y="149482"/>
                    <a:pt x="14871" y="149342"/>
                  </a:cubicBezTo>
                  <a:cubicBezTo>
                    <a:pt x="15011" y="149330"/>
                    <a:pt x="15153" y="149326"/>
                    <a:pt x="15298" y="149326"/>
                  </a:cubicBezTo>
                  <a:cubicBezTo>
                    <a:pt x="15491" y="149326"/>
                    <a:pt x="15687" y="149332"/>
                    <a:pt x="15883" y="149332"/>
                  </a:cubicBezTo>
                  <a:cubicBezTo>
                    <a:pt x="16417" y="149332"/>
                    <a:pt x="16952" y="149285"/>
                    <a:pt x="17421" y="148935"/>
                  </a:cubicBezTo>
                  <a:cubicBezTo>
                    <a:pt x="17577" y="149082"/>
                    <a:pt x="17739" y="149129"/>
                    <a:pt x="17904" y="149129"/>
                  </a:cubicBezTo>
                  <a:cubicBezTo>
                    <a:pt x="18194" y="149129"/>
                    <a:pt x="18495" y="148985"/>
                    <a:pt x="18802" y="148985"/>
                  </a:cubicBezTo>
                  <a:cubicBezTo>
                    <a:pt x="18856" y="148985"/>
                    <a:pt x="18910" y="148990"/>
                    <a:pt x="18964" y="149000"/>
                  </a:cubicBezTo>
                  <a:cubicBezTo>
                    <a:pt x="19080" y="149023"/>
                    <a:pt x="19198" y="149033"/>
                    <a:pt x="19318" y="149033"/>
                  </a:cubicBezTo>
                  <a:cubicBezTo>
                    <a:pt x="19881" y="149033"/>
                    <a:pt x="20483" y="148821"/>
                    <a:pt x="21066" y="148777"/>
                  </a:cubicBezTo>
                  <a:cubicBezTo>
                    <a:pt x="22179" y="148694"/>
                    <a:pt x="23286" y="148565"/>
                    <a:pt x="24403" y="148501"/>
                  </a:cubicBezTo>
                  <a:cubicBezTo>
                    <a:pt x="25677" y="148430"/>
                    <a:pt x="26963" y="148347"/>
                    <a:pt x="28236" y="148246"/>
                  </a:cubicBezTo>
                  <a:cubicBezTo>
                    <a:pt x="28615" y="148215"/>
                    <a:pt x="29054" y="148046"/>
                    <a:pt x="29486" y="148046"/>
                  </a:cubicBezTo>
                  <a:cubicBezTo>
                    <a:pt x="29752" y="148046"/>
                    <a:pt x="30015" y="148110"/>
                    <a:pt x="30261" y="148309"/>
                  </a:cubicBezTo>
                  <a:cubicBezTo>
                    <a:pt x="30272" y="148318"/>
                    <a:pt x="30290" y="148322"/>
                    <a:pt x="30310" y="148322"/>
                  </a:cubicBezTo>
                  <a:cubicBezTo>
                    <a:pt x="30345" y="148322"/>
                    <a:pt x="30389" y="148311"/>
                    <a:pt x="30422" y="148301"/>
                  </a:cubicBezTo>
                  <a:cubicBezTo>
                    <a:pt x="30993" y="148137"/>
                    <a:pt x="31573" y="148100"/>
                    <a:pt x="32157" y="148100"/>
                  </a:cubicBezTo>
                  <a:cubicBezTo>
                    <a:pt x="32627" y="148100"/>
                    <a:pt x="33100" y="148124"/>
                    <a:pt x="33571" y="148124"/>
                  </a:cubicBezTo>
                  <a:cubicBezTo>
                    <a:pt x="34162" y="148124"/>
                    <a:pt x="34752" y="148086"/>
                    <a:pt x="35332" y="147918"/>
                  </a:cubicBezTo>
                  <a:cubicBezTo>
                    <a:pt x="35464" y="147879"/>
                    <a:pt x="35604" y="147865"/>
                    <a:pt x="35747" y="147865"/>
                  </a:cubicBezTo>
                  <a:cubicBezTo>
                    <a:pt x="36059" y="147865"/>
                    <a:pt x="36391" y="147932"/>
                    <a:pt x="36703" y="147963"/>
                  </a:cubicBezTo>
                  <a:cubicBezTo>
                    <a:pt x="37022" y="147995"/>
                    <a:pt x="37341" y="148015"/>
                    <a:pt x="37657" y="148015"/>
                  </a:cubicBezTo>
                  <a:cubicBezTo>
                    <a:pt x="38286" y="148015"/>
                    <a:pt x="38906" y="147934"/>
                    <a:pt x="39503" y="147703"/>
                  </a:cubicBezTo>
                  <a:cubicBezTo>
                    <a:pt x="39555" y="147682"/>
                    <a:pt x="39601" y="147674"/>
                    <a:pt x="39644" y="147674"/>
                  </a:cubicBezTo>
                  <a:cubicBezTo>
                    <a:pt x="39832" y="147674"/>
                    <a:pt x="39950" y="147832"/>
                    <a:pt x="40157" y="147832"/>
                  </a:cubicBezTo>
                  <a:cubicBezTo>
                    <a:pt x="40180" y="147832"/>
                    <a:pt x="40204" y="147830"/>
                    <a:pt x="40229" y="147826"/>
                  </a:cubicBezTo>
                  <a:cubicBezTo>
                    <a:pt x="41057" y="147688"/>
                    <a:pt x="41914" y="147535"/>
                    <a:pt x="42748" y="147535"/>
                  </a:cubicBezTo>
                  <a:cubicBezTo>
                    <a:pt x="42992" y="147535"/>
                    <a:pt x="43234" y="147548"/>
                    <a:pt x="43473" y="147578"/>
                  </a:cubicBezTo>
                  <a:cubicBezTo>
                    <a:pt x="43814" y="147622"/>
                    <a:pt x="44151" y="147637"/>
                    <a:pt x="44486" y="147637"/>
                  </a:cubicBezTo>
                  <a:cubicBezTo>
                    <a:pt x="45212" y="147637"/>
                    <a:pt x="45926" y="147563"/>
                    <a:pt x="46650" y="147534"/>
                  </a:cubicBezTo>
                  <a:cubicBezTo>
                    <a:pt x="47671" y="147494"/>
                    <a:pt x="48691" y="147460"/>
                    <a:pt x="49712" y="147443"/>
                  </a:cubicBezTo>
                  <a:cubicBezTo>
                    <a:pt x="50088" y="147437"/>
                    <a:pt x="50465" y="147436"/>
                    <a:pt x="50841" y="147436"/>
                  </a:cubicBezTo>
                  <a:cubicBezTo>
                    <a:pt x="51015" y="147436"/>
                    <a:pt x="51189" y="147436"/>
                    <a:pt x="51363" y="147436"/>
                  </a:cubicBezTo>
                  <a:cubicBezTo>
                    <a:pt x="52055" y="147436"/>
                    <a:pt x="52747" y="147433"/>
                    <a:pt x="53438" y="147400"/>
                  </a:cubicBezTo>
                  <a:cubicBezTo>
                    <a:pt x="53618" y="147392"/>
                    <a:pt x="53799" y="147389"/>
                    <a:pt x="53982" y="147389"/>
                  </a:cubicBezTo>
                  <a:cubicBezTo>
                    <a:pt x="54287" y="147389"/>
                    <a:pt x="54594" y="147397"/>
                    <a:pt x="54898" y="147397"/>
                  </a:cubicBezTo>
                  <a:cubicBezTo>
                    <a:pt x="55452" y="147397"/>
                    <a:pt x="55997" y="147371"/>
                    <a:pt x="56502" y="147228"/>
                  </a:cubicBezTo>
                  <a:cubicBezTo>
                    <a:pt x="56598" y="147201"/>
                    <a:pt x="56688" y="147191"/>
                    <a:pt x="56775" y="147191"/>
                  </a:cubicBezTo>
                  <a:cubicBezTo>
                    <a:pt x="57070" y="147191"/>
                    <a:pt x="57324" y="147311"/>
                    <a:pt x="57608" y="147311"/>
                  </a:cubicBezTo>
                  <a:cubicBezTo>
                    <a:pt x="57723" y="147311"/>
                    <a:pt x="57844" y="147291"/>
                    <a:pt x="57973" y="147235"/>
                  </a:cubicBezTo>
                  <a:cubicBezTo>
                    <a:pt x="58180" y="147147"/>
                    <a:pt x="58408" y="147119"/>
                    <a:pt x="58647" y="147119"/>
                  </a:cubicBezTo>
                  <a:cubicBezTo>
                    <a:pt x="59046" y="147119"/>
                    <a:pt x="59476" y="147197"/>
                    <a:pt x="59889" y="147197"/>
                  </a:cubicBezTo>
                  <a:cubicBezTo>
                    <a:pt x="59936" y="147197"/>
                    <a:pt x="59983" y="147196"/>
                    <a:pt x="60030" y="147193"/>
                  </a:cubicBezTo>
                  <a:cubicBezTo>
                    <a:pt x="60663" y="147163"/>
                    <a:pt x="61312" y="147109"/>
                    <a:pt x="61959" y="147109"/>
                  </a:cubicBezTo>
                  <a:cubicBezTo>
                    <a:pt x="62437" y="147109"/>
                    <a:pt x="62915" y="147138"/>
                    <a:pt x="63385" y="147228"/>
                  </a:cubicBezTo>
                  <a:cubicBezTo>
                    <a:pt x="63483" y="147247"/>
                    <a:pt x="63560" y="147263"/>
                    <a:pt x="63623" y="147263"/>
                  </a:cubicBezTo>
                  <a:cubicBezTo>
                    <a:pt x="63734" y="147263"/>
                    <a:pt x="63799" y="147212"/>
                    <a:pt x="63850" y="147035"/>
                  </a:cubicBezTo>
                  <a:cubicBezTo>
                    <a:pt x="63876" y="146941"/>
                    <a:pt x="63950" y="146893"/>
                    <a:pt x="64042" y="146893"/>
                  </a:cubicBezTo>
                  <a:cubicBezTo>
                    <a:pt x="64065" y="146893"/>
                    <a:pt x="64088" y="146896"/>
                    <a:pt x="64113" y="146901"/>
                  </a:cubicBezTo>
                  <a:cubicBezTo>
                    <a:pt x="64760" y="147056"/>
                    <a:pt x="65409" y="147105"/>
                    <a:pt x="66059" y="147105"/>
                  </a:cubicBezTo>
                  <a:cubicBezTo>
                    <a:pt x="67059" y="147105"/>
                    <a:pt x="68061" y="146990"/>
                    <a:pt x="69061" y="146972"/>
                  </a:cubicBezTo>
                  <a:cubicBezTo>
                    <a:pt x="69317" y="146967"/>
                    <a:pt x="69574" y="146965"/>
                    <a:pt x="69830" y="146965"/>
                  </a:cubicBezTo>
                  <a:cubicBezTo>
                    <a:pt x="70953" y="146965"/>
                    <a:pt x="72075" y="147003"/>
                    <a:pt x="73197" y="147020"/>
                  </a:cubicBezTo>
                  <a:cubicBezTo>
                    <a:pt x="73217" y="147020"/>
                    <a:pt x="73236" y="147021"/>
                    <a:pt x="73255" y="147021"/>
                  </a:cubicBezTo>
                  <a:cubicBezTo>
                    <a:pt x="74020" y="147021"/>
                    <a:pt x="74790" y="146803"/>
                    <a:pt x="75556" y="146667"/>
                  </a:cubicBezTo>
                  <a:cubicBezTo>
                    <a:pt x="75806" y="146622"/>
                    <a:pt x="76058" y="146532"/>
                    <a:pt x="76298" y="146532"/>
                  </a:cubicBezTo>
                  <a:cubicBezTo>
                    <a:pt x="76512" y="146532"/>
                    <a:pt x="76718" y="146604"/>
                    <a:pt x="76907" y="146843"/>
                  </a:cubicBezTo>
                  <a:cubicBezTo>
                    <a:pt x="76925" y="146866"/>
                    <a:pt x="76981" y="146878"/>
                    <a:pt x="77039" y="146878"/>
                  </a:cubicBezTo>
                  <a:cubicBezTo>
                    <a:pt x="77102" y="146878"/>
                    <a:pt x="77169" y="146864"/>
                    <a:pt x="77197" y="146838"/>
                  </a:cubicBezTo>
                  <a:cubicBezTo>
                    <a:pt x="77526" y="146531"/>
                    <a:pt x="77874" y="146443"/>
                    <a:pt x="78229" y="146443"/>
                  </a:cubicBezTo>
                  <a:cubicBezTo>
                    <a:pt x="78698" y="146443"/>
                    <a:pt x="79181" y="146597"/>
                    <a:pt x="79652" y="146603"/>
                  </a:cubicBezTo>
                  <a:cubicBezTo>
                    <a:pt x="79654" y="146603"/>
                    <a:pt x="79657" y="146603"/>
                    <a:pt x="79659" y="146603"/>
                  </a:cubicBezTo>
                  <a:cubicBezTo>
                    <a:pt x="79890" y="146603"/>
                    <a:pt x="80120" y="146449"/>
                    <a:pt x="80354" y="146441"/>
                  </a:cubicBezTo>
                  <a:cubicBezTo>
                    <a:pt x="82224" y="146383"/>
                    <a:pt x="84096" y="146388"/>
                    <a:pt x="85963" y="146276"/>
                  </a:cubicBezTo>
                  <a:cubicBezTo>
                    <a:pt x="86056" y="146270"/>
                    <a:pt x="86150" y="146268"/>
                    <a:pt x="86244" y="146268"/>
                  </a:cubicBezTo>
                  <a:cubicBezTo>
                    <a:pt x="86543" y="146268"/>
                    <a:pt x="86846" y="146290"/>
                    <a:pt x="87147" y="146290"/>
                  </a:cubicBezTo>
                  <a:cubicBezTo>
                    <a:pt x="87576" y="146290"/>
                    <a:pt x="88003" y="146246"/>
                    <a:pt x="88420" y="146036"/>
                  </a:cubicBezTo>
                  <a:cubicBezTo>
                    <a:pt x="88476" y="146008"/>
                    <a:pt x="88539" y="145997"/>
                    <a:pt x="88608" y="145997"/>
                  </a:cubicBezTo>
                  <a:cubicBezTo>
                    <a:pt x="88812" y="145997"/>
                    <a:pt x="89060" y="146090"/>
                    <a:pt x="89280" y="146090"/>
                  </a:cubicBezTo>
                  <a:cubicBezTo>
                    <a:pt x="89312" y="146090"/>
                    <a:pt x="89345" y="146088"/>
                    <a:pt x="89376" y="146083"/>
                  </a:cubicBezTo>
                  <a:cubicBezTo>
                    <a:pt x="90623" y="145892"/>
                    <a:pt x="91896" y="146029"/>
                    <a:pt x="93120" y="145458"/>
                  </a:cubicBezTo>
                  <a:cubicBezTo>
                    <a:pt x="93470" y="145294"/>
                    <a:pt x="93855" y="145253"/>
                    <a:pt x="94254" y="145253"/>
                  </a:cubicBezTo>
                  <a:close/>
                  <a:moveTo>
                    <a:pt x="53331" y="0"/>
                  </a:moveTo>
                  <a:cubicBezTo>
                    <a:pt x="52790" y="0"/>
                    <a:pt x="52256" y="81"/>
                    <a:pt x="51735" y="93"/>
                  </a:cubicBezTo>
                  <a:cubicBezTo>
                    <a:pt x="51162" y="107"/>
                    <a:pt x="50488" y="242"/>
                    <a:pt x="49913" y="242"/>
                  </a:cubicBezTo>
                  <a:cubicBezTo>
                    <a:pt x="49828" y="242"/>
                    <a:pt x="49745" y="239"/>
                    <a:pt x="49665" y="232"/>
                  </a:cubicBezTo>
                  <a:cubicBezTo>
                    <a:pt x="49182" y="190"/>
                    <a:pt x="48667" y="149"/>
                    <a:pt x="48183" y="149"/>
                  </a:cubicBezTo>
                  <a:cubicBezTo>
                    <a:pt x="47973" y="149"/>
                    <a:pt x="47769" y="157"/>
                    <a:pt x="47577" y="175"/>
                  </a:cubicBezTo>
                  <a:cubicBezTo>
                    <a:pt x="46716" y="259"/>
                    <a:pt x="45866" y="274"/>
                    <a:pt x="45014" y="274"/>
                  </a:cubicBezTo>
                  <a:cubicBezTo>
                    <a:pt x="44536" y="274"/>
                    <a:pt x="44058" y="269"/>
                    <a:pt x="43578" y="269"/>
                  </a:cubicBezTo>
                  <a:cubicBezTo>
                    <a:pt x="43558" y="269"/>
                    <a:pt x="43539" y="269"/>
                    <a:pt x="43519" y="269"/>
                  </a:cubicBezTo>
                  <a:cubicBezTo>
                    <a:pt x="42288" y="270"/>
                    <a:pt x="41033" y="346"/>
                    <a:pt x="39793" y="433"/>
                  </a:cubicBezTo>
                  <a:cubicBezTo>
                    <a:pt x="39473" y="457"/>
                    <a:pt x="39110" y="632"/>
                    <a:pt x="38806" y="632"/>
                  </a:cubicBezTo>
                  <a:cubicBezTo>
                    <a:pt x="38704" y="632"/>
                    <a:pt x="38609" y="613"/>
                    <a:pt x="38524" y="561"/>
                  </a:cubicBezTo>
                  <a:cubicBezTo>
                    <a:pt x="38116" y="314"/>
                    <a:pt x="37695" y="268"/>
                    <a:pt x="37273" y="268"/>
                  </a:cubicBezTo>
                  <a:cubicBezTo>
                    <a:pt x="37022" y="268"/>
                    <a:pt x="36770" y="285"/>
                    <a:pt x="36520" y="285"/>
                  </a:cubicBezTo>
                  <a:cubicBezTo>
                    <a:pt x="36309" y="285"/>
                    <a:pt x="36099" y="273"/>
                    <a:pt x="35891" y="230"/>
                  </a:cubicBezTo>
                  <a:cubicBezTo>
                    <a:pt x="35868" y="225"/>
                    <a:pt x="35846" y="222"/>
                    <a:pt x="35825" y="222"/>
                  </a:cubicBezTo>
                  <a:cubicBezTo>
                    <a:pt x="35599" y="222"/>
                    <a:pt x="35544" y="498"/>
                    <a:pt x="35292" y="498"/>
                  </a:cubicBezTo>
                  <a:cubicBezTo>
                    <a:pt x="35265" y="498"/>
                    <a:pt x="35236" y="495"/>
                    <a:pt x="35203" y="488"/>
                  </a:cubicBezTo>
                  <a:cubicBezTo>
                    <a:pt x="34712" y="378"/>
                    <a:pt x="34212" y="335"/>
                    <a:pt x="33706" y="335"/>
                  </a:cubicBezTo>
                  <a:cubicBezTo>
                    <a:pt x="33371" y="335"/>
                    <a:pt x="33033" y="354"/>
                    <a:pt x="32694" y="384"/>
                  </a:cubicBezTo>
                  <a:cubicBezTo>
                    <a:pt x="32294" y="418"/>
                    <a:pt x="31892" y="428"/>
                    <a:pt x="31490" y="428"/>
                  </a:cubicBezTo>
                  <a:cubicBezTo>
                    <a:pt x="30939" y="428"/>
                    <a:pt x="30386" y="409"/>
                    <a:pt x="29835" y="409"/>
                  </a:cubicBezTo>
                  <a:cubicBezTo>
                    <a:pt x="29792" y="409"/>
                    <a:pt x="29749" y="409"/>
                    <a:pt x="29705" y="410"/>
                  </a:cubicBezTo>
                  <a:cubicBezTo>
                    <a:pt x="29698" y="410"/>
                    <a:pt x="29692" y="410"/>
                    <a:pt x="29685" y="410"/>
                  </a:cubicBezTo>
                  <a:cubicBezTo>
                    <a:pt x="29114" y="410"/>
                    <a:pt x="28528" y="299"/>
                    <a:pt x="27973" y="299"/>
                  </a:cubicBezTo>
                  <a:cubicBezTo>
                    <a:pt x="27848" y="299"/>
                    <a:pt x="27725" y="304"/>
                    <a:pt x="27604" y="318"/>
                  </a:cubicBezTo>
                  <a:cubicBezTo>
                    <a:pt x="26336" y="461"/>
                    <a:pt x="25062" y="424"/>
                    <a:pt x="23793" y="574"/>
                  </a:cubicBezTo>
                  <a:cubicBezTo>
                    <a:pt x="22541" y="722"/>
                    <a:pt x="21316" y="1040"/>
                    <a:pt x="20059" y="1175"/>
                  </a:cubicBezTo>
                  <a:cubicBezTo>
                    <a:pt x="19981" y="1183"/>
                    <a:pt x="19902" y="1186"/>
                    <a:pt x="19824" y="1186"/>
                  </a:cubicBezTo>
                  <a:cubicBezTo>
                    <a:pt x="19597" y="1186"/>
                    <a:pt x="19370" y="1160"/>
                    <a:pt x="19142" y="1160"/>
                  </a:cubicBezTo>
                  <a:cubicBezTo>
                    <a:pt x="19004" y="1160"/>
                    <a:pt x="18865" y="1170"/>
                    <a:pt x="18726" y="1201"/>
                  </a:cubicBezTo>
                  <a:cubicBezTo>
                    <a:pt x="18030" y="1356"/>
                    <a:pt x="17322" y="1572"/>
                    <a:pt x="16686" y="1804"/>
                  </a:cubicBezTo>
                  <a:cubicBezTo>
                    <a:pt x="15988" y="2059"/>
                    <a:pt x="15253" y="2130"/>
                    <a:pt x="14557" y="2394"/>
                  </a:cubicBezTo>
                  <a:cubicBezTo>
                    <a:pt x="13341" y="2857"/>
                    <a:pt x="12217" y="3521"/>
                    <a:pt x="10998" y="3933"/>
                  </a:cubicBezTo>
                  <a:cubicBezTo>
                    <a:pt x="10525" y="4094"/>
                    <a:pt x="10379" y="4700"/>
                    <a:pt x="9902" y="4700"/>
                  </a:cubicBezTo>
                  <a:cubicBezTo>
                    <a:pt x="9862" y="4700"/>
                    <a:pt x="9820" y="4696"/>
                    <a:pt x="9776" y="4687"/>
                  </a:cubicBezTo>
                  <a:cubicBezTo>
                    <a:pt x="9710" y="4673"/>
                    <a:pt x="9649" y="4667"/>
                    <a:pt x="9593" y="4667"/>
                  </a:cubicBezTo>
                  <a:cubicBezTo>
                    <a:pt x="9346" y="4667"/>
                    <a:pt x="9191" y="4792"/>
                    <a:pt x="9003" y="4975"/>
                  </a:cubicBezTo>
                  <a:cubicBezTo>
                    <a:pt x="8096" y="5865"/>
                    <a:pt x="7118" y="6690"/>
                    <a:pt x="6257" y="7620"/>
                  </a:cubicBezTo>
                  <a:cubicBezTo>
                    <a:pt x="5339" y="8611"/>
                    <a:pt x="4372" y="9527"/>
                    <a:pt x="3751" y="10816"/>
                  </a:cubicBezTo>
                  <a:cubicBezTo>
                    <a:pt x="2836" y="12714"/>
                    <a:pt x="2386" y="14743"/>
                    <a:pt x="1862" y="16730"/>
                  </a:cubicBezTo>
                  <a:cubicBezTo>
                    <a:pt x="1511" y="18059"/>
                    <a:pt x="1533" y="19522"/>
                    <a:pt x="1316" y="20925"/>
                  </a:cubicBezTo>
                  <a:cubicBezTo>
                    <a:pt x="1144" y="22040"/>
                    <a:pt x="1230" y="23224"/>
                    <a:pt x="991" y="24350"/>
                  </a:cubicBezTo>
                  <a:cubicBezTo>
                    <a:pt x="799" y="25259"/>
                    <a:pt x="993" y="26165"/>
                    <a:pt x="790" y="27096"/>
                  </a:cubicBezTo>
                  <a:cubicBezTo>
                    <a:pt x="540" y="28246"/>
                    <a:pt x="814" y="29473"/>
                    <a:pt x="616" y="30689"/>
                  </a:cubicBezTo>
                  <a:cubicBezTo>
                    <a:pt x="485" y="31490"/>
                    <a:pt x="628" y="32383"/>
                    <a:pt x="581" y="33232"/>
                  </a:cubicBezTo>
                  <a:cubicBezTo>
                    <a:pt x="529" y="34164"/>
                    <a:pt x="490" y="35106"/>
                    <a:pt x="492" y="36029"/>
                  </a:cubicBezTo>
                  <a:cubicBezTo>
                    <a:pt x="494" y="36933"/>
                    <a:pt x="553" y="37890"/>
                    <a:pt x="744" y="38769"/>
                  </a:cubicBezTo>
                  <a:cubicBezTo>
                    <a:pt x="867" y="39330"/>
                    <a:pt x="380" y="39737"/>
                    <a:pt x="623" y="40186"/>
                  </a:cubicBezTo>
                  <a:cubicBezTo>
                    <a:pt x="1035" y="40945"/>
                    <a:pt x="637" y="41732"/>
                    <a:pt x="755" y="42513"/>
                  </a:cubicBezTo>
                  <a:cubicBezTo>
                    <a:pt x="850" y="43130"/>
                    <a:pt x="736" y="43808"/>
                    <a:pt x="778" y="44475"/>
                  </a:cubicBezTo>
                  <a:cubicBezTo>
                    <a:pt x="818" y="45100"/>
                    <a:pt x="1060" y="45750"/>
                    <a:pt x="705" y="46461"/>
                  </a:cubicBezTo>
                  <a:cubicBezTo>
                    <a:pt x="444" y="46984"/>
                    <a:pt x="695" y="47739"/>
                    <a:pt x="657" y="48398"/>
                  </a:cubicBezTo>
                  <a:cubicBezTo>
                    <a:pt x="629" y="48910"/>
                    <a:pt x="808" y="49478"/>
                    <a:pt x="723" y="50031"/>
                  </a:cubicBezTo>
                  <a:cubicBezTo>
                    <a:pt x="628" y="50638"/>
                    <a:pt x="526" y="51405"/>
                    <a:pt x="626" y="51838"/>
                  </a:cubicBezTo>
                  <a:cubicBezTo>
                    <a:pt x="807" y="52622"/>
                    <a:pt x="639" y="53362"/>
                    <a:pt x="641" y="54083"/>
                  </a:cubicBezTo>
                  <a:cubicBezTo>
                    <a:pt x="645" y="55048"/>
                    <a:pt x="399" y="56038"/>
                    <a:pt x="635" y="56996"/>
                  </a:cubicBezTo>
                  <a:cubicBezTo>
                    <a:pt x="744" y="57444"/>
                    <a:pt x="652" y="57696"/>
                    <a:pt x="370" y="57969"/>
                  </a:cubicBezTo>
                  <a:cubicBezTo>
                    <a:pt x="956" y="58386"/>
                    <a:pt x="366" y="58983"/>
                    <a:pt x="613" y="59487"/>
                  </a:cubicBezTo>
                  <a:cubicBezTo>
                    <a:pt x="985" y="60245"/>
                    <a:pt x="1" y="61083"/>
                    <a:pt x="674" y="61875"/>
                  </a:cubicBezTo>
                  <a:cubicBezTo>
                    <a:pt x="714" y="61922"/>
                    <a:pt x="667" y="62092"/>
                    <a:pt x="611" y="62166"/>
                  </a:cubicBezTo>
                  <a:cubicBezTo>
                    <a:pt x="53" y="62889"/>
                    <a:pt x="516" y="63706"/>
                    <a:pt x="547" y="64422"/>
                  </a:cubicBezTo>
                  <a:cubicBezTo>
                    <a:pt x="577" y="65076"/>
                    <a:pt x="682" y="65889"/>
                    <a:pt x="481" y="66361"/>
                  </a:cubicBezTo>
                  <a:cubicBezTo>
                    <a:pt x="219" y="66971"/>
                    <a:pt x="836" y="67589"/>
                    <a:pt x="269" y="68060"/>
                  </a:cubicBezTo>
                  <a:cubicBezTo>
                    <a:pt x="748" y="68821"/>
                    <a:pt x="302" y="69686"/>
                    <a:pt x="554" y="70490"/>
                  </a:cubicBezTo>
                  <a:cubicBezTo>
                    <a:pt x="783" y="71220"/>
                    <a:pt x="284" y="71959"/>
                    <a:pt x="425" y="72745"/>
                  </a:cubicBezTo>
                  <a:cubicBezTo>
                    <a:pt x="468" y="72990"/>
                    <a:pt x="696" y="73171"/>
                    <a:pt x="614" y="73468"/>
                  </a:cubicBezTo>
                  <a:cubicBezTo>
                    <a:pt x="327" y="74513"/>
                    <a:pt x="755" y="75572"/>
                    <a:pt x="553" y="76646"/>
                  </a:cubicBezTo>
                  <a:cubicBezTo>
                    <a:pt x="407" y="77425"/>
                    <a:pt x="396" y="78307"/>
                    <a:pt x="622" y="79052"/>
                  </a:cubicBezTo>
                  <a:cubicBezTo>
                    <a:pt x="762" y="79516"/>
                    <a:pt x="377" y="79832"/>
                    <a:pt x="584" y="80204"/>
                  </a:cubicBezTo>
                  <a:cubicBezTo>
                    <a:pt x="857" y="80695"/>
                    <a:pt x="774" y="81266"/>
                    <a:pt x="758" y="81754"/>
                  </a:cubicBezTo>
                  <a:cubicBezTo>
                    <a:pt x="715" y="83129"/>
                    <a:pt x="853" y="84503"/>
                    <a:pt x="750" y="85866"/>
                  </a:cubicBezTo>
                  <a:cubicBezTo>
                    <a:pt x="715" y="86329"/>
                    <a:pt x="1263" y="86621"/>
                    <a:pt x="1037" y="86924"/>
                  </a:cubicBezTo>
                  <a:cubicBezTo>
                    <a:pt x="553" y="87576"/>
                    <a:pt x="1428" y="88296"/>
                    <a:pt x="850" y="88890"/>
                  </a:cubicBezTo>
                  <a:cubicBezTo>
                    <a:pt x="1333" y="90130"/>
                    <a:pt x="1009" y="91430"/>
                    <a:pt x="1135" y="92697"/>
                  </a:cubicBezTo>
                  <a:cubicBezTo>
                    <a:pt x="1283" y="94185"/>
                    <a:pt x="1484" y="95666"/>
                    <a:pt x="1493" y="97171"/>
                  </a:cubicBezTo>
                  <a:cubicBezTo>
                    <a:pt x="1496" y="97594"/>
                    <a:pt x="1293" y="98235"/>
                    <a:pt x="1321" y="98256"/>
                  </a:cubicBezTo>
                  <a:cubicBezTo>
                    <a:pt x="2155" y="98878"/>
                    <a:pt x="1461" y="99672"/>
                    <a:pt x="1456" y="100298"/>
                  </a:cubicBezTo>
                  <a:cubicBezTo>
                    <a:pt x="1450" y="101120"/>
                    <a:pt x="1713" y="101934"/>
                    <a:pt x="1506" y="102796"/>
                  </a:cubicBezTo>
                  <a:cubicBezTo>
                    <a:pt x="1334" y="103505"/>
                    <a:pt x="1829" y="104482"/>
                    <a:pt x="1502" y="105022"/>
                  </a:cubicBezTo>
                  <a:cubicBezTo>
                    <a:pt x="1058" y="105753"/>
                    <a:pt x="1608" y="106348"/>
                    <a:pt x="1397" y="107012"/>
                  </a:cubicBezTo>
                  <a:cubicBezTo>
                    <a:pt x="1321" y="107252"/>
                    <a:pt x="1101" y="107740"/>
                    <a:pt x="1301" y="108094"/>
                  </a:cubicBezTo>
                  <a:cubicBezTo>
                    <a:pt x="1876" y="109108"/>
                    <a:pt x="1540" y="110222"/>
                    <a:pt x="1660" y="111282"/>
                  </a:cubicBezTo>
                  <a:cubicBezTo>
                    <a:pt x="1782" y="112366"/>
                    <a:pt x="1799" y="113471"/>
                    <a:pt x="1851" y="114560"/>
                  </a:cubicBezTo>
                  <a:cubicBezTo>
                    <a:pt x="1896" y="115494"/>
                    <a:pt x="2039" y="116436"/>
                    <a:pt x="1939" y="117408"/>
                  </a:cubicBezTo>
                  <a:cubicBezTo>
                    <a:pt x="1835" y="118431"/>
                    <a:pt x="1786" y="119505"/>
                    <a:pt x="1891" y="120543"/>
                  </a:cubicBezTo>
                  <a:cubicBezTo>
                    <a:pt x="2055" y="122188"/>
                    <a:pt x="1836" y="123814"/>
                    <a:pt x="1798" y="125449"/>
                  </a:cubicBezTo>
                  <a:cubicBezTo>
                    <a:pt x="1775" y="126435"/>
                    <a:pt x="1771" y="127421"/>
                    <a:pt x="1764" y="128407"/>
                  </a:cubicBezTo>
                  <a:cubicBezTo>
                    <a:pt x="1758" y="129203"/>
                    <a:pt x="1897" y="130031"/>
                    <a:pt x="1725" y="130787"/>
                  </a:cubicBezTo>
                  <a:cubicBezTo>
                    <a:pt x="1508" y="131744"/>
                    <a:pt x="1751" y="132695"/>
                    <a:pt x="1535" y="133666"/>
                  </a:cubicBezTo>
                  <a:cubicBezTo>
                    <a:pt x="1410" y="134230"/>
                    <a:pt x="1161" y="135096"/>
                    <a:pt x="1771" y="135719"/>
                  </a:cubicBezTo>
                  <a:cubicBezTo>
                    <a:pt x="1820" y="135768"/>
                    <a:pt x="1655" y="136004"/>
                    <a:pt x="1622" y="136161"/>
                  </a:cubicBezTo>
                  <a:cubicBezTo>
                    <a:pt x="1487" y="136800"/>
                    <a:pt x="1222" y="137410"/>
                    <a:pt x="1278" y="138094"/>
                  </a:cubicBezTo>
                  <a:cubicBezTo>
                    <a:pt x="1298" y="138327"/>
                    <a:pt x="1461" y="138480"/>
                    <a:pt x="1382" y="138824"/>
                  </a:cubicBezTo>
                  <a:cubicBezTo>
                    <a:pt x="1157" y="139810"/>
                    <a:pt x="1059" y="140891"/>
                    <a:pt x="1225" y="141882"/>
                  </a:cubicBezTo>
                  <a:cubicBezTo>
                    <a:pt x="1355" y="142667"/>
                    <a:pt x="1094" y="143408"/>
                    <a:pt x="1267" y="144167"/>
                  </a:cubicBezTo>
                  <a:cubicBezTo>
                    <a:pt x="1473" y="145063"/>
                    <a:pt x="1029" y="146014"/>
                    <a:pt x="1304" y="146861"/>
                  </a:cubicBezTo>
                  <a:cubicBezTo>
                    <a:pt x="1549" y="147610"/>
                    <a:pt x="807" y="148349"/>
                    <a:pt x="1427" y="149021"/>
                  </a:cubicBezTo>
                  <a:cubicBezTo>
                    <a:pt x="949" y="150380"/>
                    <a:pt x="1230" y="151811"/>
                    <a:pt x="1103" y="153202"/>
                  </a:cubicBezTo>
                  <a:cubicBezTo>
                    <a:pt x="1017" y="154166"/>
                    <a:pt x="1207" y="155214"/>
                    <a:pt x="1241" y="156224"/>
                  </a:cubicBezTo>
                  <a:cubicBezTo>
                    <a:pt x="1261" y="156867"/>
                    <a:pt x="1542" y="157514"/>
                    <a:pt x="1505" y="158081"/>
                  </a:cubicBezTo>
                  <a:cubicBezTo>
                    <a:pt x="1459" y="158783"/>
                    <a:pt x="1534" y="159463"/>
                    <a:pt x="1554" y="160149"/>
                  </a:cubicBezTo>
                  <a:cubicBezTo>
                    <a:pt x="1585" y="161208"/>
                    <a:pt x="1704" y="162263"/>
                    <a:pt x="1760" y="163321"/>
                  </a:cubicBezTo>
                  <a:cubicBezTo>
                    <a:pt x="1826" y="164528"/>
                    <a:pt x="1779" y="165731"/>
                    <a:pt x="2137" y="166926"/>
                  </a:cubicBezTo>
                  <a:cubicBezTo>
                    <a:pt x="2342" y="167608"/>
                    <a:pt x="2273" y="168380"/>
                    <a:pt x="2557" y="169007"/>
                  </a:cubicBezTo>
                  <a:cubicBezTo>
                    <a:pt x="2259" y="169451"/>
                    <a:pt x="2753" y="169615"/>
                    <a:pt x="2750" y="169954"/>
                  </a:cubicBezTo>
                  <a:cubicBezTo>
                    <a:pt x="2726" y="171494"/>
                    <a:pt x="3578" y="172790"/>
                    <a:pt x="4158" y="174114"/>
                  </a:cubicBezTo>
                  <a:cubicBezTo>
                    <a:pt x="4844" y="175678"/>
                    <a:pt x="6171" y="176893"/>
                    <a:pt x="7363" y="178120"/>
                  </a:cubicBezTo>
                  <a:cubicBezTo>
                    <a:pt x="8514" y="179306"/>
                    <a:pt x="9710" y="180470"/>
                    <a:pt x="11299" y="181157"/>
                  </a:cubicBezTo>
                  <a:cubicBezTo>
                    <a:pt x="11809" y="181378"/>
                    <a:pt x="12534" y="181419"/>
                    <a:pt x="12822" y="181984"/>
                  </a:cubicBezTo>
                  <a:cubicBezTo>
                    <a:pt x="13120" y="182567"/>
                    <a:pt x="13744" y="182679"/>
                    <a:pt x="14169" y="182839"/>
                  </a:cubicBezTo>
                  <a:cubicBezTo>
                    <a:pt x="15859" y="183478"/>
                    <a:pt x="17688" y="183563"/>
                    <a:pt x="19470" y="183814"/>
                  </a:cubicBezTo>
                  <a:cubicBezTo>
                    <a:pt x="21161" y="184054"/>
                    <a:pt x="22867" y="184117"/>
                    <a:pt x="24580" y="184140"/>
                  </a:cubicBezTo>
                  <a:cubicBezTo>
                    <a:pt x="25780" y="184155"/>
                    <a:pt x="26959" y="184525"/>
                    <a:pt x="28179" y="184525"/>
                  </a:cubicBezTo>
                  <a:cubicBezTo>
                    <a:pt x="28309" y="184525"/>
                    <a:pt x="28439" y="184521"/>
                    <a:pt x="28569" y="184512"/>
                  </a:cubicBezTo>
                  <a:cubicBezTo>
                    <a:pt x="28647" y="184506"/>
                    <a:pt x="28728" y="184504"/>
                    <a:pt x="28810" y="184504"/>
                  </a:cubicBezTo>
                  <a:cubicBezTo>
                    <a:pt x="29069" y="184504"/>
                    <a:pt x="29346" y="184528"/>
                    <a:pt x="29608" y="184555"/>
                  </a:cubicBezTo>
                  <a:cubicBezTo>
                    <a:pt x="31011" y="184694"/>
                    <a:pt x="32431" y="184820"/>
                    <a:pt x="33826" y="184859"/>
                  </a:cubicBezTo>
                  <a:cubicBezTo>
                    <a:pt x="34779" y="184885"/>
                    <a:pt x="35741" y="185021"/>
                    <a:pt x="36682" y="185076"/>
                  </a:cubicBezTo>
                  <a:cubicBezTo>
                    <a:pt x="38289" y="185172"/>
                    <a:pt x="39896" y="185190"/>
                    <a:pt x="41501" y="185244"/>
                  </a:cubicBezTo>
                  <a:cubicBezTo>
                    <a:pt x="42200" y="185268"/>
                    <a:pt x="42898" y="185290"/>
                    <a:pt x="43597" y="185290"/>
                  </a:cubicBezTo>
                  <a:cubicBezTo>
                    <a:pt x="43889" y="185290"/>
                    <a:pt x="44182" y="185286"/>
                    <a:pt x="44475" y="185277"/>
                  </a:cubicBezTo>
                  <a:cubicBezTo>
                    <a:pt x="44687" y="185270"/>
                    <a:pt x="44898" y="185267"/>
                    <a:pt x="45110" y="185267"/>
                  </a:cubicBezTo>
                  <a:cubicBezTo>
                    <a:pt x="46071" y="185267"/>
                    <a:pt x="47034" y="185325"/>
                    <a:pt x="47996" y="185325"/>
                  </a:cubicBezTo>
                  <a:cubicBezTo>
                    <a:pt x="48164" y="185325"/>
                    <a:pt x="48332" y="185323"/>
                    <a:pt x="48500" y="185319"/>
                  </a:cubicBezTo>
                  <a:cubicBezTo>
                    <a:pt x="49156" y="185303"/>
                    <a:pt x="49855" y="185214"/>
                    <a:pt x="50495" y="185214"/>
                  </a:cubicBezTo>
                  <a:cubicBezTo>
                    <a:pt x="50699" y="185214"/>
                    <a:pt x="50896" y="185223"/>
                    <a:pt x="51084" y="185246"/>
                  </a:cubicBezTo>
                  <a:cubicBezTo>
                    <a:pt x="51603" y="185310"/>
                    <a:pt x="52138" y="185336"/>
                    <a:pt x="52655" y="185336"/>
                  </a:cubicBezTo>
                  <a:cubicBezTo>
                    <a:pt x="53016" y="185336"/>
                    <a:pt x="53369" y="185323"/>
                    <a:pt x="53700" y="185303"/>
                  </a:cubicBezTo>
                  <a:cubicBezTo>
                    <a:pt x="54827" y="185233"/>
                    <a:pt x="55955" y="185188"/>
                    <a:pt x="57080" y="185188"/>
                  </a:cubicBezTo>
                  <a:cubicBezTo>
                    <a:pt x="57409" y="185188"/>
                    <a:pt x="57737" y="185192"/>
                    <a:pt x="58066" y="185200"/>
                  </a:cubicBezTo>
                  <a:cubicBezTo>
                    <a:pt x="58193" y="185203"/>
                    <a:pt x="58320" y="185204"/>
                    <a:pt x="58447" y="185204"/>
                  </a:cubicBezTo>
                  <a:cubicBezTo>
                    <a:pt x="59827" y="185204"/>
                    <a:pt x="61189" y="185030"/>
                    <a:pt x="62557" y="184928"/>
                  </a:cubicBezTo>
                  <a:cubicBezTo>
                    <a:pt x="63001" y="184895"/>
                    <a:pt x="63520" y="184754"/>
                    <a:pt x="63963" y="184691"/>
                  </a:cubicBezTo>
                  <a:cubicBezTo>
                    <a:pt x="64590" y="184601"/>
                    <a:pt x="65150" y="184230"/>
                    <a:pt x="65758" y="184230"/>
                  </a:cubicBezTo>
                  <a:cubicBezTo>
                    <a:pt x="65803" y="184230"/>
                    <a:pt x="65849" y="184233"/>
                    <a:pt x="65895" y="184237"/>
                  </a:cubicBezTo>
                  <a:cubicBezTo>
                    <a:pt x="66103" y="184257"/>
                    <a:pt x="66312" y="184265"/>
                    <a:pt x="66520" y="184265"/>
                  </a:cubicBezTo>
                  <a:cubicBezTo>
                    <a:pt x="67103" y="184265"/>
                    <a:pt x="67681" y="184201"/>
                    <a:pt x="68247" y="184146"/>
                  </a:cubicBezTo>
                  <a:cubicBezTo>
                    <a:pt x="69311" y="184045"/>
                    <a:pt x="70396" y="184037"/>
                    <a:pt x="71452" y="183940"/>
                  </a:cubicBezTo>
                  <a:cubicBezTo>
                    <a:pt x="72480" y="183848"/>
                    <a:pt x="73642" y="183877"/>
                    <a:pt x="74622" y="183681"/>
                  </a:cubicBezTo>
                  <a:cubicBezTo>
                    <a:pt x="75694" y="183466"/>
                    <a:pt x="76791" y="183548"/>
                    <a:pt x="77873" y="183233"/>
                  </a:cubicBezTo>
                  <a:cubicBezTo>
                    <a:pt x="78995" y="182906"/>
                    <a:pt x="80231" y="182765"/>
                    <a:pt x="81436" y="182663"/>
                  </a:cubicBezTo>
                  <a:cubicBezTo>
                    <a:pt x="82101" y="182606"/>
                    <a:pt x="82717" y="182191"/>
                    <a:pt x="83396" y="182191"/>
                  </a:cubicBezTo>
                  <a:cubicBezTo>
                    <a:pt x="83580" y="182191"/>
                    <a:pt x="83768" y="182221"/>
                    <a:pt x="83964" y="182297"/>
                  </a:cubicBezTo>
                  <a:cubicBezTo>
                    <a:pt x="83970" y="182300"/>
                    <a:pt x="83977" y="182301"/>
                    <a:pt x="83985" y="182301"/>
                  </a:cubicBezTo>
                  <a:cubicBezTo>
                    <a:pt x="84057" y="182301"/>
                    <a:pt x="84196" y="182215"/>
                    <a:pt x="84224" y="182146"/>
                  </a:cubicBezTo>
                  <a:cubicBezTo>
                    <a:pt x="84321" y="181910"/>
                    <a:pt x="84517" y="181897"/>
                    <a:pt x="84718" y="181897"/>
                  </a:cubicBezTo>
                  <a:cubicBezTo>
                    <a:pt x="84741" y="181897"/>
                    <a:pt x="84765" y="181897"/>
                    <a:pt x="84789" y="181897"/>
                  </a:cubicBezTo>
                  <a:cubicBezTo>
                    <a:pt x="84982" y="181897"/>
                    <a:pt x="85168" y="181886"/>
                    <a:pt x="85263" y="181672"/>
                  </a:cubicBezTo>
                  <a:cubicBezTo>
                    <a:pt x="85409" y="181763"/>
                    <a:pt x="85546" y="181799"/>
                    <a:pt x="85677" y="181799"/>
                  </a:cubicBezTo>
                  <a:cubicBezTo>
                    <a:pt x="86141" y="181799"/>
                    <a:pt x="86527" y="181342"/>
                    <a:pt x="86993" y="181278"/>
                  </a:cubicBezTo>
                  <a:cubicBezTo>
                    <a:pt x="87467" y="181214"/>
                    <a:pt x="88216" y="181173"/>
                    <a:pt x="88734" y="180570"/>
                  </a:cubicBezTo>
                  <a:cubicBezTo>
                    <a:pt x="88982" y="180281"/>
                    <a:pt x="89812" y="180019"/>
                    <a:pt x="90214" y="179736"/>
                  </a:cubicBezTo>
                  <a:cubicBezTo>
                    <a:pt x="90777" y="179341"/>
                    <a:pt x="91431" y="178636"/>
                    <a:pt x="91940" y="178518"/>
                  </a:cubicBezTo>
                  <a:cubicBezTo>
                    <a:pt x="93303" y="178204"/>
                    <a:pt x="93505" y="176913"/>
                    <a:pt x="94368" y="176237"/>
                  </a:cubicBezTo>
                  <a:cubicBezTo>
                    <a:pt x="94910" y="175813"/>
                    <a:pt x="95064" y="175171"/>
                    <a:pt x="95372" y="174618"/>
                  </a:cubicBezTo>
                  <a:cubicBezTo>
                    <a:pt x="95789" y="173868"/>
                    <a:pt x="96337" y="173124"/>
                    <a:pt x="96495" y="172313"/>
                  </a:cubicBezTo>
                  <a:cubicBezTo>
                    <a:pt x="96706" y="171234"/>
                    <a:pt x="97049" y="170226"/>
                    <a:pt x="97498" y="169244"/>
                  </a:cubicBezTo>
                  <a:cubicBezTo>
                    <a:pt x="97568" y="169092"/>
                    <a:pt x="97687" y="168941"/>
                    <a:pt x="97614" y="168805"/>
                  </a:cubicBezTo>
                  <a:cubicBezTo>
                    <a:pt x="97319" y="168257"/>
                    <a:pt x="97625" y="167670"/>
                    <a:pt x="97717" y="167218"/>
                  </a:cubicBezTo>
                  <a:cubicBezTo>
                    <a:pt x="98032" y="165687"/>
                    <a:pt x="97973" y="164140"/>
                    <a:pt x="98130" y="162609"/>
                  </a:cubicBezTo>
                  <a:cubicBezTo>
                    <a:pt x="98244" y="161529"/>
                    <a:pt x="98247" y="160440"/>
                    <a:pt x="98143" y="159358"/>
                  </a:cubicBezTo>
                  <a:cubicBezTo>
                    <a:pt x="98024" y="158133"/>
                    <a:pt x="98368" y="156883"/>
                    <a:pt x="98192" y="155613"/>
                  </a:cubicBezTo>
                  <a:cubicBezTo>
                    <a:pt x="98108" y="155017"/>
                    <a:pt x="98190" y="154366"/>
                    <a:pt x="98216" y="153744"/>
                  </a:cubicBezTo>
                  <a:cubicBezTo>
                    <a:pt x="98263" y="152614"/>
                    <a:pt x="98245" y="151486"/>
                    <a:pt x="98278" y="150358"/>
                  </a:cubicBezTo>
                  <a:cubicBezTo>
                    <a:pt x="98299" y="149564"/>
                    <a:pt x="98176" y="148779"/>
                    <a:pt x="98263" y="147974"/>
                  </a:cubicBezTo>
                  <a:cubicBezTo>
                    <a:pt x="98337" y="147291"/>
                    <a:pt x="98590" y="146623"/>
                    <a:pt x="98491" y="145916"/>
                  </a:cubicBezTo>
                  <a:cubicBezTo>
                    <a:pt x="98445" y="145588"/>
                    <a:pt x="98274" y="145303"/>
                    <a:pt x="98300" y="144937"/>
                  </a:cubicBezTo>
                  <a:cubicBezTo>
                    <a:pt x="98356" y="144178"/>
                    <a:pt x="98654" y="143420"/>
                    <a:pt x="98365" y="142646"/>
                  </a:cubicBezTo>
                  <a:cubicBezTo>
                    <a:pt x="98291" y="142452"/>
                    <a:pt x="98161" y="142149"/>
                    <a:pt x="98244" y="142049"/>
                  </a:cubicBezTo>
                  <a:cubicBezTo>
                    <a:pt x="98977" y="141156"/>
                    <a:pt x="98196" y="140165"/>
                    <a:pt x="98472" y="139223"/>
                  </a:cubicBezTo>
                  <a:cubicBezTo>
                    <a:pt x="98806" y="138082"/>
                    <a:pt x="98147" y="136860"/>
                    <a:pt x="98603" y="135689"/>
                  </a:cubicBezTo>
                  <a:cubicBezTo>
                    <a:pt x="98645" y="135582"/>
                    <a:pt x="98605" y="135403"/>
                    <a:pt x="98537" y="135301"/>
                  </a:cubicBezTo>
                  <a:cubicBezTo>
                    <a:pt x="98160" y="134743"/>
                    <a:pt x="98414" y="134009"/>
                    <a:pt x="98528" y="133612"/>
                  </a:cubicBezTo>
                  <a:cubicBezTo>
                    <a:pt x="98789" y="132693"/>
                    <a:pt x="98347" y="131830"/>
                    <a:pt x="98680" y="130873"/>
                  </a:cubicBezTo>
                  <a:cubicBezTo>
                    <a:pt x="98963" y="130061"/>
                    <a:pt x="98746" y="128949"/>
                    <a:pt x="98770" y="127981"/>
                  </a:cubicBezTo>
                  <a:cubicBezTo>
                    <a:pt x="98807" y="126493"/>
                    <a:pt x="98796" y="124999"/>
                    <a:pt x="98936" y="123507"/>
                  </a:cubicBezTo>
                  <a:cubicBezTo>
                    <a:pt x="99013" y="122684"/>
                    <a:pt x="98965" y="121807"/>
                    <a:pt x="99002" y="120982"/>
                  </a:cubicBezTo>
                  <a:cubicBezTo>
                    <a:pt x="99072" y="119429"/>
                    <a:pt x="98998" y="117872"/>
                    <a:pt x="99128" y="116322"/>
                  </a:cubicBezTo>
                  <a:cubicBezTo>
                    <a:pt x="99244" y="114952"/>
                    <a:pt x="99152" y="113574"/>
                    <a:pt x="99244" y="112198"/>
                  </a:cubicBezTo>
                  <a:cubicBezTo>
                    <a:pt x="99272" y="111777"/>
                    <a:pt x="99417" y="111342"/>
                    <a:pt x="99332" y="110848"/>
                  </a:cubicBezTo>
                  <a:cubicBezTo>
                    <a:pt x="99179" y="109953"/>
                    <a:pt x="99070" y="108993"/>
                    <a:pt x="99143" y="108098"/>
                  </a:cubicBezTo>
                  <a:cubicBezTo>
                    <a:pt x="99214" y="107227"/>
                    <a:pt x="99127" y="106377"/>
                    <a:pt x="99158" y="105520"/>
                  </a:cubicBezTo>
                  <a:cubicBezTo>
                    <a:pt x="99191" y="104613"/>
                    <a:pt x="98792" y="103722"/>
                    <a:pt x="99033" y="102828"/>
                  </a:cubicBezTo>
                  <a:cubicBezTo>
                    <a:pt x="99236" y="102076"/>
                    <a:pt x="98989" y="101333"/>
                    <a:pt x="99015" y="100592"/>
                  </a:cubicBezTo>
                  <a:cubicBezTo>
                    <a:pt x="99038" y="99940"/>
                    <a:pt x="98877" y="99149"/>
                    <a:pt x="98928" y="98491"/>
                  </a:cubicBezTo>
                  <a:cubicBezTo>
                    <a:pt x="99038" y="97085"/>
                    <a:pt x="98877" y="95695"/>
                    <a:pt x="98791" y="94320"/>
                  </a:cubicBezTo>
                  <a:cubicBezTo>
                    <a:pt x="98707" y="92984"/>
                    <a:pt x="99084" y="91669"/>
                    <a:pt x="98780" y="90315"/>
                  </a:cubicBezTo>
                  <a:cubicBezTo>
                    <a:pt x="98661" y="89788"/>
                    <a:pt x="98782" y="89092"/>
                    <a:pt x="98855" y="88487"/>
                  </a:cubicBezTo>
                  <a:cubicBezTo>
                    <a:pt x="98995" y="87314"/>
                    <a:pt x="98393" y="86251"/>
                    <a:pt x="98459" y="85087"/>
                  </a:cubicBezTo>
                  <a:cubicBezTo>
                    <a:pt x="98492" y="84495"/>
                    <a:pt x="99033" y="83977"/>
                    <a:pt x="98734" y="83384"/>
                  </a:cubicBezTo>
                  <a:cubicBezTo>
                    <a:pt x="98430" y="82784"/>
                    <a:pt x="98761" y="82256"/>
                    <a:pt x="98866" y="81728"/>
                  </a:cubicBezTo>
                  <a:cubicBezTo>
                    <a:pt x="98956" y="81277"/>
                    <a:pt x="99156" y="80866"/>
                    <a:pt x="99089" y="80369"/>
                  </a:cubicBezTo>
                  <a:cubicBezTo>
                    <a:pt x="99040" y="79998"/>
                    <a:pt x="99108" y="79615"/>
                    <a:pt x="99200" y="79227"/>
                  </a:cubicBezTo>
                  <a:cubicBezTo>
                    <a:pt x="99263" y="78960"/>
                    <a:pt x="99429" y="78528"/>
                    <a:pt x="99246" y="78163"/>
                  </a:cubicBezTo>
                  <a:cubicBezTo>
                    <a:pt x="98899" y="77474"/>
                    <a:pt x="99143" y="76744"/>
                    <a:pt x="99171" y="76039"/>
                  </a:cubicBezTo>
                  <a:cubicBezTo>
                    <a:pt x="99214" y="74991"/>
                    <a:pt x="99322" y="73946"/>
                    <a:pt x="99220" y="72899"/>
                  </a:cubicBezTo>
                  <a:cubicBezTo>
                    <a:pt x="99163" y="72315"/>
                    <a:pt x="99480" y="71713"/>
                    <a:pt x="99039" y="71110"/>
                  </a:cubicBezTo>
                  <a:cubicBezTo>
                    <a:pt x="98952" y="70991"/>
                    <a:pt x="99320" y="70264"/>
                    <a:pt x="99282" y="69806"/>
                  </a:cubicBezTo>
                  <a:cubicBezTo>
                    <a:pt x="99240" y="69310"/>
                    <a:pt x="99627" y="68758"/>
                    <a:pt x="99113" y="68312"/>
                  </a:cubicBezTo>
                  <a:cubicBezTo>
                    <a:pt x="99034" y="68245"/>
                    <a:pt x="98964" y="68103"/>
                    <a:pt x="99074" y="68021"/>
                  </a:cubicBezTo>
                  <a:cubicBezTo>
                    <a:pt x="99649" y="67591"/>
                    <a:pt x="98884" y="66933"/>
                    <a:pt x="99319" y="66528"/>
                  </a:cubicBezTo>
                  <a:cubicBezTo>
                    <a:pt x="99756" y="66120"/>
                    <a:pt x="98625" y="65611"/>
                    <a:pt x="99445" y="65285"/>
                  </a:cubicBezTo>
                  <a:cubicBezTo>
                    <a:pt x="99102" y="64641"/>
                    <a:pt x="99346" y="64017"/>
                    <a:pt x="99519" y="63394"/>
                  </a:cubicBezTo>
                  <a:cubicBezTo>
                    <a:pt x="99552" y="63273"/>
                    <a:pt x="99564" y="63192"/>
                    <a:pt x="99455" y="63117"/>
                  </a:cubicBezTo>
                  <a:cubicBezTo>
                    <a:pt x="99080" y="62858"/>
                    <a:pt x="99228" y="62315"/>
                    <a:pt x="99313" y="62184"/>
                  </a:cubicBezTo>
                  <a:cubicBezTo>
                    <a:pt x="99995" y="61144"/>
                    <a:pt x="99520" y="59967"/>
                    <a:pt x="99765" y="58878"/>
                  </a:cubicBezTo>
                  <a:cubicBezTo>
                    <a:pt x="99903" y="58263"/>
                    <a:pt x="99514" y="57557"/>
                    <a:pt x="99944" y="56921"/>
                  </a:cubicBezTo>
                  <a:cubicBezTo>
                    <a:pt x="100068" y="56740"/>
                    <a:pt x="99936" y="56635"/>
                    <a:pt x="99729" y="56597"/>
                  </a:cubicBezTo>
                  <a:cubicBezTo>
                    <a:pt x="99633" y="56580"/>
                    <a:pt x="99507" y="56406"/>
                    <a:pt x="99596" y="56355"/>
                  </a:cubicBezTo>
                  <a:cubicBezTo>
                    <a:pt x="100354" y="55904"/>
                    <a:pt x="99823" y="55193"/>
                    <a:pt x="99907" y="54632"/>
                  </a:cubicBezTo>
                  <a:cubicBezTo>
                    <a:pt x="100055" y="53624"/>
                    <a:pt x="99622" y="52567"/>
                    <a:pt x="100057" y="51552"/>
                  </a:cubicBezTo>
                  <a:cubicBezTo>
                    <a:pt x="100078" y="51503"/>
                    <a:pt x="100113" y="51434"/>
                    <a:pt x="100095" y="51401"/>
                  </a:cubicBezTo>
                  <a:cubicBezTo>
                    <a:pt x="99713" y="50712"/>
                    <a:pt x="99898" y="49868"/>
                    <a:pt x="99994" y="49270"/>
                  </a:cubicBezTo>
                  <a:cubicBezTo>
                    <a:pt x="100160" y="48238"/>
                    <a:pt x="99950" y="47231"/>
                    <a:pt x="100042" y="46219"/>
                  </a:cubicBezTo>
                  <a:cubicBezTo>
                    <a:pt x="100077" y="45831"/>
                    <a:pt x="100614" y="45286"/>
                    <a:pt x="100056" y="44856"/>
                  </a:cubicBezTo>
                  <a:cubicBezTo>
                    <a:pt x="100542" y="44554"/>
                    <a:pt x="100631" y="44310"/>
                    <a:pt x="99962" y="44159"/>
                  </a:cubicBezTo>
                  <a:cubicBezTo>
                    <a:pt x="99924" y="44150"/>
                    <a:pt x="99893" y="43947"/>
                    <a:pt x="99894" y="43947"/>
                  </a:cubicBezTo>
                  <a:cubicBezTo>
                    <a:pt x="100751" y="43677"/>
                    <a:pt x="100177" y="43014"/>
                    <a:pt x="100051" y="42772"/>
                  </a:cubicBezTo>
                  <a:cubicBezTo>
                    <a:pt x="99629" y="41974"/>
                    <a:pt x="100207" y="41253"/>
                    <a:pt x="100128" y="40464"/>
                  </a:cubicBezTo>
                  <a:cubicBezTo>
                    <a:pt x="100057" y="39773"/>
                    <a:pt x="100283" y="38904"/>
                    <a:pt x="100210" y="38130"/>
                  </a:cubicBezTo>
                  <a:cubicBezTo>
                    <a:pt x="100152" y="37522"/>
                    <a:pt x="101053" y="36855"/>
                    <a:pt x="100117" y="36302"/>
                  </a:cubicBezTo>
                  <a:cubicBezTo>
                    <a:pt x="100102" y="36292"/>
                    <a:pt x="100134" y="36136"/>
                    <a:pt x="100183" y="36090"/>
                  </a:cubicBezTo>
                  <a:cubicBezTo>
                    <a:pt x="100567" y="35731"/>
                    <a:pt x="100723" y="35436"/>
                    <a:pt x="100352" y="34888"/>
                  </a:cubicBezTo>
                  <a:cubicBezTo>
                    <a:pt x="100203" y="34670"/>
                    <a:pt x="100788" y="34135"/>
                    <a:pt x="100623" y="33639"/>
                  </a:cubicBezTo>
                  <a:cubicBezTo>
                    <a:pt x="100606" y="33588"/>
                    <a:pt x="100619" y="33528"/>
                    <a:pt x="100602" y="33477"/>
                  </a:cubicBezTo>
                  <a:cubicBezTo>
                    <a:pt x="100365" y="32770"/>
                    <a:pt x="100379" y="32019"/>
                    <a:pt x="100620" y="31270"/>
                  </a:cubicBezTo>
                  <a:cubicBezTo>
                    <a:pt x="100656" y="31157"/>
                    <a:pt x="100631" y="30954"/>
                    <a:pt x="100553" y="30889"/>
                  </a:cubicBezTo>
                  <a:cubicBezTo>
                    <a:pt x="100300" y="30679"/>
                    <a:pt x="100388" y="30454"/>
                    <a:pt x="100459" y="30216"/>
                  </a:cubicBezTo>
                  <a:cubicBezTo>
                    <a:pt x="100670" y="29519"/>
                    <a:pt x="100393" y="28831"/>
                    <a:pt x="100412" y="28134"/>
                  </a:cubicBezTo>
                  <a:cubicBezTo>
                    <a:pt x="100429" y="27482"/>
                    <a:pt x="100387" y="26816"/>
                    <a:pt x="100376" y="26173"/>
                  </a:cubicBezTo>
                  <a:cubicBezTo>
                    <a:pt x="100362" y="25352"/>
                    <a:pt x="100584" y="24499"/>
                    <a:pt x="100616" y="23648"/>
                  </a:cubicBezTo>
                  <a:cubicBezTo>
                    <a:pt x="100636" y="23167"/>
                    <a:pt x="100359" y="22757"/>
                    <a:pt x="100424" y="22235"/>
                  </a:cubicBezTo>
                  <a:cubicBezTo>
                    <a:pt x="100499" y="21631"/>
                    <a:pt x="100948" y="20907"/>
                    <a:pt x="100215" y="20362"/>
                  </a:cubicBezTo>
                  <a:cubicBezTo>
                    <a:pt x="100195" y="20348"/>
                    <a:pt x="100279" y="20105"/>
                    <a:pt x="100331" y="20098"/>
                  </a:cubicBezTo>
                  <a:cubicBezTo>
                    <a:pt x="100795" y="20039"/>
                    <a:pt x="100536" y="19782"/>
                    <a:pt x="100485" y="19584"/>
                  </a:cubicBezTo>
                  <a:cubicBezTo>
                    <a:pt x="100431" y="19374"/>
                    <a:pt x="100262" y="19109"/>
                    <a:pt x="100336" y="18967"/>
                  </a:cubicBezTo>
                  <a:cubicBezTo>
                    <a:pt x="100632" y="18387"/>
                    <a:pt x="100547" y="17837"/>
                    <a:pt x="100399" y="17245"/>
                  </a:cubicBezTo>
                  <a:cubicBezTo>
                    <a:pt x="100272" y="16742"/>
                    <a:pt x="100438" y="16210"/>
                    <a:pt x="100293" y="15682"/>
                  </a:cubicBezTo>
                  <a:cubicBezTo>
                    <a:pt x="100088" y="14934"/>
                    <a:pt x="100034" y="14144"/>
                    <a:pt x="99812" y="13403"/>
                  </a:cubicBezTo>
                  <a:cubicBezTo>
                    <a:pt x="99646" y="12847"/>
                    <a:pt x="99324" y="12306"/>
                    <a:pt x="99168" y="11770"/>
                  </a:cubicBezTo>
                  <a:cubicBezTo>
                    <a:pt x="98541" y="9607"/>
                    <a:pt x="96924" y="8232"/>
                    <a:pt x="95329" y="6909"/>
                  </a:cubicBezTo>
                  <a:cubicBezTo>
                    <a:pt x="94331" y="6081"/>
                    <a:pt x="93016" y="5620"/>
                    <a:pt x="91871" y="4970"/>
                  </a:cubicBezTo>
                  <a:cubicBezTo>
                    <a:pt x="90542" y="4213"/>
                    <a:pt x="89158" y="3558"/>
                    <a:pt x="87730" y="3008"/>
                  </a:cubicBezTo>
                  <a:cubicBezTo>
                    <a:pt x="87139" y="2781"/>
                    <a:pt x="86474" y="2491"/>
                    <a:pt x="85878" y="2491"/>
                  </a:cubicBezTo>
                  <a:cubicBezTo>
                    <a:pt x="85777" y="2491"/>
                    <a:pt x="85678" y="2499"/>
                    <a:pt x="85582" y="2518"/>
                  </a:cubicBezTo>
                  <a:cubicBezTo>
                    <a:pt x="85370" y="2558"/>
                    <a:pt x="85149" y="2576"/>
                    <a:pt x="84937" y="2576"/>
                  </a:cubicBezTo>
                  <a:cubicBezTo>
                    <a:pt x="84557" y="2576"/>
                    <a:pt x="84203" y="2519"/>
                    <a:pt x="83972" y="2433"/>
                  </a:cubicBezTo>
                  <a:cubicBezTo>
                    <a:pt x="82640" y="1938"/>
                    <a:pt x="81290" y="1792"/>
                    <a:pt x="79911" y="1717"/>
                  </a:cubicBezTo>
                  <a:cubicBezTo>
                    <a:pt x="78803" y="1655"/>
                    <a:pt x="77703" y="1451"/>
                    <a:pt x="76591" y="1451"/>
                  </a:cubicBezTo>
                  <a:cubicBezTo>
                    <a:pt x="76318" y="1451"/>
                    <a:pt x="76045" y="1463"/>
                    <a:pt x="75771" y="1493"/>
                  </a:cubicBezTo>
                  <a:cubicBezTo>
                    <a:pt x="75762" y="1493"/>
                    <a:pt x="75753" y="1494"/>
                    <a:pt x="75744" y="1494"/>
                  </a:cubicBezTo>
                  <a:cubicBezTo>
                    <a:pt x="75522" y="1494"/>
                    <a:pt x="75295" y="1208"/>
                    <a:pt x="75071" y="1208"/>
                  </a:cubicBezTo>
                  <a:cubicBezTo>
                    <a:pt x="74956" y="1208"/>
                    <a:pt x="74842" y="1283"/>
                    <a:pt x="74730" y="1509"/>
                  </a:cubicBezTo>
                  <a:cubicBezTo>
                    <a:pt x="74659" y="1436"/>
                    <a:pt x="74601" y="1340"/>
                    <a:pt x="74516" y="1295"/>
                  </a:cubicBezTo>
                  <a:cubicBezTo>
                    <a:pt x="74178" y="1118"/>
                    <a:pt x="73628" y="761"/>
                    <a:pt x="73466" y="761"/>
                  </a:cubicBezTo>
                  <a:cubicBezTo>
                    <a:pt x="73450" y="761"/>
                    <a:pt x="73437" y="765"/>
                    <a:pt x="73429" y="773"/>
                  </a:cubicBezTo>
                  <a:cubicBezTo>
                    <a:pt x="73252" y="964"/>
                    <a:pt x="73071" y="1027"/>
                    <a:pt x="72895" y="1027"/>
                  </a:cubicBezTo>
                  <a:cubicBezTo>
                    <a:pt x="72642" y="1027"/>
                    <a:pt x="72402" y="896"/>
                    <a:pt x="72207" y="831"/>
                  </a:cubicBezTo>
                  <a:cubicBezTo>
                    <a:pt x="71367" y="548"/>
                    <a:pt x="70493" y="679"/>
                    <a:pt x="69635" y="466"/>
                  </a:cubicBezTo>
                  <a:cubicBezTo>
                    <a:pt x="69146" y="345"/>
                    <a:pt x="68607" y="292"/>
                    <a:pt x="68074" y="292"/>
                  </a:cubicBezTo>
                  <a:cubicBezTo>
                    <a:pt x="67566" y="292"/>
                    <a:pt x="67063" y="340"/>
                    <a:pt x="66612" y="422"/>
                  </a:cubicBezTo>
                  <a:cubicBezTo>
                    <a:pt x="66374" y="465"/>
                    <a:pt x="66140" y="481"/>
                    <a:pt x="65909" y="481"/>
                  </a:cubicBezTo>
                  <a:cubicBezTo>
                    <a:pt x="65261" y="481"/>
                    <a:pt x="64634" y="357"/>
                    <a:pt x="63998" y="357"/>
                  </a:cubicBezTo>
                  <a:cubicBezTo>
                    <a:pt x="63764" y="357"/>
                    <a:pt x="63528" y="373"/>
                    <a:pt x="63290" y="420"/>
                  </a:cubicBezTo>
                  <a:cubicBezTo>
                    <a:pt x="62932" y="489"/>
                    <a:pt x="62556" y="510"/>
                    <a:pt x="62176" y="510"/>
                  </a:cubicBezTo>
                  <a:cubicBezTo>
                    <a:pt x="61737" y="510"/>
                    <a:pt x="61294" y="482"/>
                    <a:pt x="60868" y="471"/>
                  </a:cubicBezTo>
                  <a:cubicBezTo>
                    <a:pt x="59512" y="432"/>
                    <a:pt x="58157" y="464"/>
                    <a:pt x="56802" y="433"/>
                  </a:cubicBezTo>
                  <a:cubicBezTo>
                    <a:pt x="56053" y="418"/>
                    <a:pt x="55246" y="463"/>
                    <a:pt x="54570" y="205"/>
                  </a:cubicBezTo>
                  <a:cubicBezTo>
                    <a:pt x="54155" y="47"/>
                    <a:pt x="53741" y="0"/>
                    <a:pt x="533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文字方塊 9"/>
          <p:cNvSpPr txBox="1"/>
          <p:nvPr/>
        </p:nvSpPr>
        <p:spPr>
          <a:xfrm>
            <a:off x="2957200" y="234268"/>
            <a:ext cx="3360473" cy="584775"/>
          </a:xfrm>
          <a:prstGeom prst="rect">
            <a:avLst/>
          </a:prstGeom>
          <a:noFill/>
        </p:spPr>
        <p:txBody>
          <a:bodyPr wrap="square" rtlCol="0">
            <a:spAutoFit/>
          </a:bodyPr>
          <a:lstStyle/>
          <a:p>
            <a:pPr algn="ctr"/>
            <a:r>
              <a:rPr lang="en-US" altLang="zh-TW" sz="2400" dirty="0">
                <a:latin typeface="Permanent Marker" panose="020B0604020202020204" charset="0"/>
              </a:rPr>
              <a:t>@ </a:t>
            </a:r>
            <a:r>
              <a:rPr lang="en-US" altLang="zh-TW" sz="3200" dirty="0">
                <a:latin typeface="Permanent Marker" panose="020B0604020202020204" charset="0"/>
              </a:rPr>
              <a:t>Assignment</a:t>
            </a:r>
          </a:p>
        </p:txBody>
      </p:sp>
      <p:sp>
        <p:nvSpPr>
          <p:cNvPr id="11" name="文字方塊 10"/>
          <p:cNvSpPr txBox="1"/>
          <p:nvPr/>
        </p:nvSpPr>
        <p:spPr>
          <a:xfrm>
            <a:off x="1998649" y="3961365"/>
            <a:ext cx="1617204" cy="677108"/>
          </a:xfrm>
          <a:prstGeom prst="rect">
            <a:avLst/>
          </a:prstGeom>
          <a:noFill/>
        </p:spPr>
        <p:txBody>
          <a:bodyPr wrap="square" rtlCol="0">
            <a:spAutoFit/>
          </a:bodyPr>
          <a:lstStyle/>
          <a:p>
            <a:r>
              <a:rPr lang="zh-TW" altLang="en-US" sz="2400" b="1" dirty="0"/>
              <a:t>修修維維</a:t>
            </a:r>
            <a:endParaRPr lang="en-US" altLang="zh-TW" sz="2400" b="1" dirty="0"/>
          </a:p>
          <a:p>
            <a:endParaRPr lang="zh-TW" altLang="en-US" dirty="0"/>
          </a:p>
        </p:txBody>
      </p:sp>
      <p:sp>
        <p:nvSpPr>
          <p:cNvPr id="12" name="文字方塊 11"/>
          <p:cNvSpPr txBox="1"/>
          <p:nvPr/>
        </p:nvSpPr>
        <p:spPr>
          <a:xfrm>
            <a:off x="6270561" y="3917988"/>
            <a:ext cx="1639874" cy="677108"/>
          </a:xfrm>
          <a:prstGeom prst="rect">
            <a:avLst/>
          </a:prstGeom>
          <a:noFill/>
        </p:spPr>
        <p:txBody>
          <a:bodyPr wrap="square" rtlCol="0">
            <a:spAutoFit/>
          </a:bodyPr>
          <a:lstStyle/>
          <a:p>
            <a:r>
              <a:rPr lang="zh-TW" altLang="en-US" sz="2400" b="1" dirty="0">
                <a:latin typeface="Calibri" panose="020F0502020204030204" pitchFamily="34" charset="0"/>
                <a:cs typeface="Calibri" panose="020F0502020204030204" pitchFamily="34" charset="0"/>
              </a:rPr>
              <a:t>偉明</a:t>
            </a:r>
            <a:endParaRPr lang="en-US" altLang="zh-TW" sz="2400" b="1" dirty="0">
              <a:latin typeface="Calibri" panose="020F0502020204030204" pitchFamily="34" charset="0"/>
              <a:cs typeface="Calibri" panose="020F0502020204030204" pitchFamily="34" charset="0"/>
            </a:endParaRPr>
          </a:p>
          <a:p>
            <a:endParaRPr lang="zh-TW" altLang="en-US" dirty="0"/>
          </a:p>
        </p:txBody>
      </p:sp>
      <p:sp>
        <p:nvSpPr>
          <p:cNvPr id="13" name="文字方塊 12"/>
          <p:cNvSpPr txBox="1"/>
          <p:nvPr/>
        </p:nvSpPr>
        <p:spPr>
          <a:xfrm>
            <a:off x="1609646" y="1443392"/>
            <a:ext cx="2395210" cy="2246769"/>
          </a:xfrm>
          <a:prstGeom prst="rect">
            <a:avLst/>
          </a:prstGeom>
          <a:noFill/>
        </p:spPr>
        <p:txBody>
          <a:bodyPr wrap="square" rtlCol="0">
            <a:spAutoFit/>
          </a:bodyPr>
          <a:lstStyle/>
          <a:p>
            <a:r>
              <a:rPr lang="en-US" altLang="zh-TW" dirty="0">
                <a:latin typeface="Comfortaa" panose="020B0604020202020204" charset="0"/>
              </a:rPr>
              <a:t>Write program for </a:t>
            </a:r>
            <a:r>
              <a:rPr lang="en-US" altLang="zh-TW" dirty="0" smtClean="0">
                <a:latin typeface="Comfortaa" panose="020B0604020202020204" charset="0"/>
              </a:rPr>
              <a:t>ARM ,</a:t>
            </a:r>
          </a:p>
          <a:p>
            <a:endParaRPr lang="en-US" altLang="zh-TW" dirty="0">
              <a:latin typeface="Comfortaa" panose="020B0604020202020204" charset="0"/>
            </a:endParaRPr>
          </a:p>
          <a:p>
            <a:r>
              <a:rPr lang="en-US" altLang="zh-TW" dirty="0" smtClean="0">
                <a:latin typeface="Comfortaa" panose="020B0604020202020204" charset="0"/>
              </a:rPr>
              <a:t>Ultrasonic sensor , </a:t>
            </a:r>
          </a:p>
          <a:p>
            <a:endParaRPr lang="en-US" altLang="zh-TW" dirty="0">
              <a:latin typeface="Comfortaa" panose="020B0604020202020204" charset="0"/>
            </a:endParaRPr>
          </a:p>
          <a:p>
            <a:r>
              <a:rPr lang="en-US" altLang="zh-TW" dirty="0" smtClean="0">
                <a:latin typeface="Comfortaa" panose="020B0604020202020204" charset="0"/>
              </a:rPr>
              <a:t>Weight sensor ,</a:t>
            </a:r>
          </a:p>
          <a:p>
            <a:endParaRPr lang="en-US" altLang="zh-TW" dirty="0" smtClean="0">
              <a:latin typeface="Comfortaa" panose="020B0604020202020204" charset="0"/>
            </a:endParaRPr>
          </a:p>
          <a:p>
            <a:r>
              <a:rPr lang="en-US" altLang="zh-TW" dirty="0" smtClean="0">
                <a:latin typeface="Comfortaa" panose="020B0604020202020204" charset="0"/>
              </a:rPr>
              <a:t>LCD </a:t>
            </a:r>
            <a:r>
              <a:rPr lang="en-US" altLang="zh-TW" dirty="0">
                <a:latin typeface="Comfortaa" panose="020B0604020202020204" charset="0"/>
              </a:rPr>
              <a:t>and </a:t>
            </a:r>
            <a:r>
              <a:rPr lang="en-US" altLang="zh-TW">
                <a:latin typeface="Comfortaa" panose="020B0604020202020204" charset="0"/>
              </a:rPr>
              <a:t>Speaker </a:t>
            </a:r>
            <a:r>
              <a:rPr lang="en-US" altLang="zh-TW" smtClean="0">
                <a:latin typeface="Comfortaa" panose="020B0604020202020204" charset="0"/>
              </a:rPr>
              <a:t>, </a:t>
            </a:r>
            <a:endParaRPr lang="en-US" altLang="zh-TW" dirty="0" smtClean="0">
              <a:latin typeface="Comfortaa" panose="020B0604020202020204" charset="0"/>
            </a:endParaRPr>
          </a:p>
          <a:p>
            <a:endParaRPr lang="en-US" altLang="zh-TW" dirty="0" smtClean="0">
              <a:latin typeface="Comfortaa" panose="020B0604020202020204" charset="0"/>
            </a:endParaRPr>
          </a:p>
          <a:p>
            <a:r>
              <a:rPr lang="en-US" altLang="zh-TW" dirty="0" smtClean="0">
                <a:latin typeface="Comfortaa" panose="020B0604020202020204" charset="0"/>
              </a:rPr>
              <a:t>Circuit </a:t>
            </a:r>
            <a:r>
              <a:rPr lang="en-US" altLang="zh-TW" dirty="0">
                <a:latin typeface="Comfortaa" panose="020B0604020202020204" charset="0"/>
              </a:rPr>
              <a:t>Testing .</a:t>
            </a:r>
          </a:p>
          <a:p>
            <a:endParaRPr lang="zh-TW" altLang="en-US" dirty="0"/>
          </a:p>
        </p:txBody>
      </p:sp>
      <p:sp>
        <p:nvSpPr>
          <p:cNvPr id="14" name="文字方塊 13"/>
          <p:cNvSpPr txBox="1"/>
          <p:nvPr/>
        </p:nvSpPr>
        <p:spPr>
          <a:xfrm>
            <a:off x="5424175" y="1443392"/>
            <a:ext cx="2392914" cy="2246769"/>
          </a:xfrm>
          <a:prstGeom prst="rect">
            <a:avLst/>
          </a:prstGeom>
          <a:noFill/>
        </p:spPr>
        <p:txBody>
          <a:bodyPr wrap="square" rtlCol="0">
            <a:spAutoFit/>
          </a:bodyPr>
          <a:lstStyle/>
          <a:p>
            <a:r>
              <a:rPr lang="en-US" altLang="zh-TW">
                <a:latin typeface="Comfortaa" panose="020B0604020202020204" charset="0"/>
              </a:rPr>
              <a:t>C</a:t>
            </a:r>
            <a:r>
              <a:rPr lang="en-US" altLang="zh-TW" smtClean="0">
                <a:latin typeface="Comfortaa" panose="020B0604020202020204" charset="0"/>
              </a:rPr>
              <a:t>reative development , </a:t>
            </a:r>
            <a:endParaRPr lang="en-US" altLang="zh-TW" dirty="0">
              <a:latin typeface="Comfortaa" panose="020B0604020202020204" charset="0"/>
            </a:endParaRPr>
          </a:p>
          <a:p>
            <a:endParaRPr lang="en-US" altLang="zh-TW" dirty="0">
              <a:latin typeface="Comfortaa" panose="020B0604020202020204" charset="0"/>
            </a:endParaRPr>
          </a:p>
          <a:p>
            <a:r>
              <a:rPr lang="en-US" altLang="zh-TW" dirty="0" smtClean="0">
                <a:latin typeface="Comfortaa" panose="020B0604020202020204" charset="0"/>
              </a:rPr>
              <a:t>Circuit </a:t>
            </a:r>
            <a:r>
              <a:rPr lang="en-US" altLang="zh-TW" smtClean="0">
                <a:latin typeface="Comfortaa" panose="020B0604020202020204" charset="0"/>
              </a:rPr>
              <a:t>design ,</a:t>
            </a:r>
            <a:endParaRPr lang="en-US" altLang="zh-TW" dirty="0" smtClean="0">
              <a:latin typeface="Comfortaa" panose="020B0604020202020204" charset="0"/>
            </a:endParaRPr>
          </a:p>
          <a:p>
            <a:endParaRPr lang="en-US" altLang="zh-TW" dirty="0" smtClean="0">
              <a:latin typeface="Comfortaa" panose="020B0604020202020204" charset="0"/>
            </a:endParaRPr>
          </a:p>
          <a:p>
            <a:r>
              <a:rPr lang="en-US" altLang="zh-TW" dirty="0" smtClean="0">
                <a:latin typeface="Comfortaa" panose="020B0604020202020204" charset="0"/>
              </a:rPr>
              <a:t>Exterior </a:t>
            </a:r>
            <a:r>
              <a:rPr lang="en-US" altLang="zh-TW">
                <a:latin typeface="Comfortaa" panose="020B0604020202020204" charset="0"/>
              </a:rPr>
              <a:t>Design ,</a:t>
            </a:r>
            <a:endParaRPr lang="en-US" altLang="zh-TW" dirty="0" smtClean="0">
              <a:latin typeface="Comfortaa" panose="020B0604020202020204" charset="0"/>
            </a:endParaRPr>
          </a:p>
          <a:p>
            <a:endParaRPr lang="en-US" altLang="zh-TW" dirty="0" smtClean="0">
              <a:latin typeface="Comfortaa" panose="020B0604020202020204" charset="0"/>
            </a:endParaRPr>
          </a:p>
          <a:p>
            <a:r>
              <a:rPr lang="en-US" altLang="zh-TW" dirty="0" smtClean="0">
                <a:latin typeface="Comfortaa" panose="020B0604020202020204" charset="0"/>
              </a:rPr>
              <a:t>Find </a:t>
            </a:r>
            <a:r>
              <a:rPr lang="en-US" altLang="zh-TW" dirty="0">
                <a:latin typeface="Comfortaa" panose="020B0604020202020204" charset="0"/>
              </a:rPr>
              <a:t>related </a:t>
            </a:r>
            <a:r>
              <a:rPr lang="en-US" altLang="zh-TW" smtClean="0">
                <a:latin typeface="Comfortaa" panose="020B0604020202020204" charset="0"/>
              </a:rPr>
              <a:t>document ,</a:t>
            </a:r>
            <a:endParaRPr lang="en-US" altLang="zh-TW" dirty="0" smtClean="0">
              <a:latin typeface="Comfortaa" panose="020B0604020202020204" charset="0"/>
            </a:endParaRPr>
          </a:p>
          <a:p>
            <a:r>
              <a:rPr lang="en-US" altLang="zh-TW" dirty="0" smtClean="0">
                <a:latin typeface="Comfortaa" panose="020B0604020202020204" charset="0"/>
              </a:rPr>
              <a:t> </a:t>
            </a:r>
          </a:p>
          <a:p>
            <a:r>
              <a:rPr lang="en-US" altLang="zh-TW" dirty="0" smtClean="0">
                <a:latin typeface="Comfortaa" panose="020B0604020202020204" charset="0"/>
              </a:rPr>
              <a:t>Write </a:t>
            </a:r>
            <a:r>
              <a:rPr lang="en-US" altLang="zh-TW" dirty="0">
                <a:latin typeface="Comfortaa" panose="020B0604020202020204" charset="0"/>
              </a:rPr>
              <a:t>Report .</a:t>
            </a:r>
          </a:p>
          <a:p>
            <a:endParaRPr lang="zh-TW" altLang="en-US" dirty="0"/>
          </a:p>
        </p:txBody>
      </p:sp>
    </p:spTree>
    <p:extLst>
      <p:ext uri="{BB962C8B-B14F-4D97-AF65-F5344CB8AC3E}">
        <p14:creationId xmlns:p14="http://schemas.microsoft.com/office/powerpoint/2010/main" val="153424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254" y="364385"/>
            <a:ext cx="2131308" cy="307777"/>
          </a:xfrm>
          <a:prstGeom prst="rect">
            <a:avLst/>
          </a:prstGeom>
          <a:noFill/>
        </p:spPr>
        <p:txBody>
          <a:bodyPr wrap="square" rtlCol="0">
            <a:spAutoFit/>
          </a:bodyPr>
          <a:lstStyle/>
          <a:p>
            <a:r>
              <a:rPr lang="en-US" smtClean="0">
                <a:latin typeface="Comfortaa" panose="020B0604020202020204" charset="0"/>
              </a:rPr>
              <a:t>@ Process ( 4 weeks)</a:t>
            </a:r>
            <a:endParaRPr lang="en-US">
              <a:latin typeface="Comfortaa" panose="020B0604020202020204" charset="0"/>
            </a:endParaRPr>
          </a:p>
        </p:txBody>
      </p:sp>
      <p:grpSp>
        <p:nvGrpSpPr>
          <p:cNvPr id="5" name="Google Shape;999;p34"/>
          <p:cNvGrpSpPr/>
          <p:nvPr/>
        </p:nvGrpSpPr>
        <p:grpSpPr>
          <a:xfrm>
            <a:off x="393796" y="672162"/>
            <a:ext cx="5411088" cy="774186"/>
            <a:chOff x="1753629" y="1586637"/>
            <a:chExt cx="2224806" cy="629506"/>
          </a:xfrm>
        </p:grpSpPr>
        <p:sp>
          <p:nvSpPr>
            <p:cNvPr id="6" name="Google Shape;1000;p34"/>
            <p:cNvSpPr/>
            <p:nvPr/>
          </p:nvSpPr>
          <p:spPr>
            <a:xfrm>
              <a:off x="1832950" y="1717543"/>
              <a:ext cx="464100" cy="46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001;p34"/>
            <p:cNvGrpSpPr/>
            <p:nvPr/>
          </p:nvGrpSpPr>
          <p:grpSpPr>
            <a:xfrm>
              <a:off x="1753629" y="1586637"/>
              <a:ext cx="2224806" cy="629506"/>
              <a:chOff x="34100" y="1847300"/>
              <a:chExt cx="7379125" cy="2009275"/>
            </a:xfrm>
          </p:grpSpPr>
          <p:sp>
            <p:nvSpPr>
              <p:cNvPr id="8" name="Google Shape;1002;p34"/>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03;p34"/>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oogle Shape;1005;p34"/>
          <p:cNvGrpSpPr/>
          <p:nvPr/>
        </p:nvGrpSpPr>
        <p:grpSpPr>
          <a:xfrm>
            <a:off x="388079" y="1509482"/>
            <a:ext cx="5416805" cy="801854"/>
            <a:chOff x="2874404" y="2292362"/>
            <a:chExt cx="2224806" cy="629506"/>
          </a:xfrm>
        </p:grpSpPr>
        <p:sp>
          <p:nvSpPr>
            <p:cNvPr id="11" name="Google Shape;1006;p34"/>
            <p:cNvSpPr/>
            <p:nvPr/>
          </p:nvSpPr>
          <p:spPr>
            <a:xfrm>
              <a:off x="2938841" y="2410050"/>
              <a:ext cx="464100" cy="46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007;p34"/>
            <p:cNvGrpSpPr/>
            <p:nvPr/>
          </p:nvGrpSpPr>
          <p:grpSpPr>
            <a:xfrm>
              <a:off x="2874404" y="2292362"/>
              <a:ext cx="2224806" cy="629506"/>
              <a:chOff x="34100" y="1847300"/>
              <a:chExt cx="7379125" cy="2009275"/>
            </a:xfrm>
          </p:grpSpPr>
          <p:sp>
            <p:nvSpPr>
              <p:cNvPr id="13" name="Google Shape;1008;p34"/>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9;p34"/>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993;p34"/>
          <p:cNvGrpSpPr/>
          <p:nvPr/>
        </p:nvGrpSpPr>
        <p:grpSpPr>
          <a:xfrm>
            <a:off x="431020" y="2374218"/>
            <a:ext cx="5373864" cy="855061"/>
            <a:chOff x="3978429" y="2998087"/>
            <a:chExt cx="2224806" cy="629506"/>
          </a:xfrm>
        </p:grpSpPr>
        <p:sp>
          <p:nvSpPr>
            <p:cNvPr id="19" name="Google Shape;994;p34"/>
            <p:cNvSpPr/>
            <p:nvPr/>
          </p:nvSpPr>
          <p:spPr>
            <a:xfrm>
              <a:off x="4042866" y="3130725"/>
              <a:ext cx="464100" cy="464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995;p34"/>
            <p:cNvGrpSpPr/>
            <p:nvPr/>
          </p:nvGrpSpPr>
          <p:grpSpPr>
            <a:xfrm>
              <a:off x="3978429" y="2998087"/>
              <a:ext cx="2224806" cy="629506"/>
              <a:chOff x="34100" y="1847300"/>
              <a:chExt cx="7379125" cy="2009275"/>
            </a:xfrm>
          </p:grpSpPr>
          <p:sp>
            <p:nvSpPr>
              <p:cNvPr id="21" name="Google Shape;996;p34"/>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7;p34"/>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 name="Google Shape;1014;p34"/>
          <p:cNvGrpSpPr/>
          <p:nvPr/>
        </p:nvGrpSpPr>
        <p:grpSpPr>
          <a:xfrm>
            <a:off x="431020" y="3282001"/>
            <a:ext cx="5373864" cy="840728"/>
            <a:chOff x="5099204" y="3703812"/>
            <a:chExt cx="2224806" cy="629506"/>
          </a:xfrm>
        </p:grpSpPr>
        <p:sp>
          <p:nvSpPr>
            <p:cNvPr id="24" name="Google Shape;1015;p34"/>
            <p:cNvSpPr/>
            <p:nvPr/>
          </p:nvSpPr>
          <p:spPr>
            <a:xfrm>
              <a:off x="5163641" y="3821500"/>
              <a:ext cx="464100" cy="46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016;p34"/>
            <p:cNvGrpSpPr/>
            <p:nvPr/>
          </p:nvGrpSpPr>
          <p:grpSpPr>
            <a:xfrm>
              <a:off x="5099204" y="3703812"/>
              <a:ext cx="2224806" cy="629506"/>
              <a:chOff x="34100" y="1847300"/>
              <a:chExt cx="7379125" cy="2009275"/>
            </a:xfrm>
          </p:grpSpPr>
          <p:sp>
            <p:nvSpPr>
              <p:cNvPr id="26" name="Google Shape;1017;p34"/>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8;p34"/>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TextBox 27"/>
          <p:cNvSpPr txBox="1"/>
          <p:nvPr/>
        </p:nvSpPr>
        <p:spPr>
          <a:xfrm>
            <a:off x="937122" y="875020"/>
            <a:ext cx="268133" cy="523220"/>
          </a:xfrm>
          <a:prstGeom prst="rect">
            <a:avLst/>
          </a:prstGeom>
          <a:noFill/>
        </p:spPr>
        <p:txBody>
          <a:bodyPr wrap="square" rtlCol="0">
            <a:spAutoFit/>
          </a:bodyPr>
          <a:lstStyle/>
          <a:p>
            <a:pPr algn="ctr"/>
            <a:r>
              <a:rPr lang="en-US" sz="2800" dirty="0" smtClean="0">
                <a:latin typeface="Permanent Marker" panose="020B0604020202020204" charset="0"/>
              </a:rPr>
              <a:t>1</a:t>
            </a:r>
            <a:endParaRPr lang="en-US" sz="2800" dirty="0">
              <a:latin typeface="Permanent Marker" panose="020B0604020202020204" charset="0"/>
            </a:endParaRPr>
          </a:p>
        </p:txBody>
      </p:sp>
      <p:sp>
        <p:nvSpPr>
          <p:cNvPr id="29" name="TextBox 28"/>
          <p:cNvSpPr txBox="1"/>
          <p:nvPr/>
        </p:nvSpPr>
        <p:spPr>
          <a:xfrm>
            <a:off x="168022" y="850840"/>
            <a:ext cx="297544" cy="523220"/>
          </a:xfrm>
          <a:prstGeom prst="rect">
            <a:avLst/>
          </a:prstGeom>
          <a:noFill/>
        </p:spPr>
        <p:txBody>
          <a:bodyPr wrap="square" rtlCol="0">
            <a:spAutoFit/>
          </a:bodyPr>
          <a:lstStyle/>
          <a:p>
            <a:pPr algn="ctr"/>
            <a:r>
              <a:rPr lang="en-US" sz="2800" dirty="0" smtClean="0">
                <a:latin typeface="Permanent Marker" panose="020B0604020202020204" charset="0"/>
              </a:rPr>
              <a:t>W</a:t>
            </a:r>
            <a:endParaRPr lang="en-US" sz="2800" dirty="0">
              <a:latin typeface="Permanent Marker" panose="020B0604020202020204" charset="0"/>
            </a:endParaRPr>
          </a:p>
        </p:txBody>
      </p:sp>
      <p:sp>
        <p:nvSpPr>
          <p:cNvPr id="30" name="TextBox 29"/>
          <p:cNvSpPr txBox="1"/>
          <p:nvPr/>
        </p:nvSpPr>
        <p:spPr>
          <a:xfrm>
            <a:off x="941434" y="1718076"/>
            <a:ext cx="268133" cy="523220"/>
          </a:xfrm>
          <a:prstGeom prst="rect">
            <a:avLst/>
          </a:prstGeom>
          <a:noFill/>
        </p:spPr>
        <p:txBody>
          <a:bodyPr wrap="square" rtlCol="0">
            <a:spAutoFit/>
          </a:bodyPr>
          <a:lstStyle/>
          <a:p>
            <a:pPr algn="ctr"/>
            <a:r>
              <a:rPr lang="en-US" sz="2800" dirty="0">
                <a:latin typeface="Permanent Marker" panose="020B0604020202020204" charset="0"/>
              </a:rPr>
              <a:t>2</a:t>
            </a:r>
          </a:p>
        </p:txBody>
      </p:sp>
      <p:sp>
        <p:nvSpPr>
          <p:cNvPr id="31" name="TextBox 30"/>
          <p:cNvSpPr txBox="1"/>
          <p:nvPr/>
        </p:nvSpPr>
        <p:spPr>
          <a:xfrm>
            <a:off x="180112" y="1693362"/>
            <a:ext cx="297544" cy="523220"/>
          </a:xfrm>
          <a:prstGeom prst="rect">
            <a:avLst/>
          </a:prstGeom>
          <a:noFill/>
        </p:spPr>
        <p:txBody>
          <a:bodyPr wrap="square" rtlCol="0">
            <a:spAutoFit/>
          </a:bodyPr>
          <a:lstStyle/>
          <a:p>
            <a:pPr algn="ctr"/>
            <a:r>
              <a:rPr lang="en-US" sz="2800" dirty="0" smtClean="0">
                <a:latin typeface="Permanent Marker" panose="020B0604020202020204" charset="0"/>
              </a:rPr>
              <a:t>W</a:t>
            </a:r>
            <a:endParaRPr lang="en-US" sz="2800" dirty="0">
              <a:latin typeface="Permanent Marker" panose="020B0604020202020204" charset="0"/>
            </a:endParaRPr>
          </a:p>
        </p:txBody>
      </p:sp>
      <p:sp>
        <p:nvSpPr>
          <p:cNvPr id="32" name="TextBox 31"/>
          <p:cNvSpPr txBox="1"/>
          <p:nvPr/>
        </p:nvSpPr>
        <p:spPr>
          <a:xfrm>
            <a:off x="975878" y="2649249"/>
            <a:ext cx="268133" cy="523220"/>
          </a:xfrm>
          <a:prstGeom prst="rect">
            <a:avLst/>
          </a:prstGeom>
          <a:noFill/>
        </p:spPr>
        <p:txBody>
          <a:bodyPr wrap="square" rtlCol="0">
            <a:spAutoFit/>
          </a:bodyPr>
          <a:lstStyle/>
          <a:p>
            <a:pPr algn="ctr"/>
            <a:r>
              <a:rPr lang="en-US" sz="2800" dirty="0">
                <a:latin typeface="Permanent Marker" panose="020B0604020202020204" charset="0"/>
              </a:rPr>
              <a:t>3</a:t>
            </a:r>
          </a:p>
        </p:txBody>
      </p:sp>
      <p:sp>
        <p:nvSpPr>
          <p:cNvPr id="33" name="TextBox 32"/>
          <p:cNvSpPr txBox="1"/>
          <p:nvPr/>
        </p:nvSpPr>
        <p:spPr>
          <a:xfrm>
            <a:off x="174927" y="2639210"/>
            <a:ext cx="297544" cy="523220"/>
          </a:xfrm>
          <a:prstGeom prst="rect">
            <a:avLst/>
          </a:prstGeom>
          <a:noFill/>
        </p:spPr>
        <p:txBody>
          <a:bodyPr wrap="square" rtlCol="0">
            <a:spAutoFit/>
          </a:bodyPr>
          <a:lstStyle/>
          <a:p>
            <a:pPr algn="ctr"/>
            <a:r>
              <a:rPr lang="en-US" sz="2800" dirty="0" smtClean="0">
                <a:latin typeface="Permanent Marker" panose="020B0604020202020204" charset="0"/>
              </a:rPr>
              <a:t>W</a:t>
            </a:r>
            <a:endParaRPr lang="en-US" sz="2800" dirty="0">
              <a:latin typeface="Permanent Marker" panose="020B0604020202020204" charset="0"/>
            </a:endParaRPr>
          </a:p>
        </p:txBody>
      </p:sp>
      <p:sp>
        <p:nvSpPr>
          <p:cNvPr id="34" name="TextBox 33"/>
          <p:cNvSpPr txBox="1"/>
          <p:nvPr/>
        </p:nvSpPr>
        <p:spPr>
          <a:xfrm>
            <a:off x="975877" y="3548234"/>
            <a:ext cx="268133" cy="523220"/>
          </a:xfrm>
          <a:prstGeom prst="rect">
            <a:avLst/>
          </a:prstGeom>
          <a:noFill/>
        </p:spPr>
        <p:txBody>
          <a:bodyPr wrap="square" rtlCol="0">
            <a:spAutoFit/>
          </a:bodyPr>
          <a:lstStyle/>
          <a:p>
            <a:pPr algn="ctr"/>
            <a:r>
              <a:rPr lang="en-US" sz="2800" dirty="0">
                <a:latin typeface="Permanent Marker" panose="020B0604020202020204" charset="0"/>
              </a:rPr>
              <a:t>4</a:t>
            </a:r>
          </a:p>
        </p:txBody>
      </p:sp>
      <p:sp>
        <p:nvSpPr>
          <p:cNvPr id="35" name="TextBox 34"/>
          <p:cNvSpPr txBox="1"/>
          <p:nvPr/>
        </p:nvSpPr>
        <p:spPr>
          <a:xfrm>
            <a:off x="182154" y="3532857"/>
            <a:ext cx="297544" cy="523220"/>
          </a:xfrm>
          <a:prstGeom prst="rect">
            <a:avLst/>
          </a:prstGeom>
          <a:noFill/>
        </p:spPr>
        <p:txBody>
          <a:bodyPr wrap="square" rtlCol="0">
            <a:spAutoFit/>
          </a:bodyPr>
          <a:lstStyle/>
          <a:p>
            <a:pPr algn="ctr"/>
            <a:r>
              <a:rPr lang="en-US" sz="2800" dirty="0" smtClean="0">
                <a:latin typeface="Permanent Marker" panose="020B0604020202020204" charset="0"/>
              </a:rPr>
              <a:t>W</a:t>
            </a:r>
            <a:endParaRPr lang="en-US" sz="2800" dirty="0">
              <a:latin typeface="Permanent Marker" panose="020B0604020202020204" charset="0"/>
            </a:endParaRPr>
          </a:p>
        </p:txBody>
      </p:sp>
      <p:sp>
        <p:nvSpPr>
          <p:cNvPr id="36" name="TextBox 35"/>
          <p:cNvSpPr txBox="1"/>
          <p:nvPr/>
        </p:nvSpPr>
        <p:spPr>
          <a:xfrm>
            <a:off x="1876964" y="767044"/>
            <a:ext cx="3927920" cy="461665"/>
          </a:xfrm>
          <a:prstGeom prst="rect">
            <a:avLst/>
          </a:prstGeom>
          <a:noFill/>
        </p:spPr>
        <p:txBody>
          <a:bodyPr wrap="square" rtlCol="0">
            <a:spAutoFit/>
          </a:bodyPr>
          <a:lstStyle/>
          <a:p>
            <a:r>
              <a:rPr lang="en-US" sz="1200" dirty="0" smtClean="0">
                <a:latin typeface="Comfortaa" panose="020B0604020202020204" charset="0"/>
              </a:rPr>
              <a:t>Prepare required software and hardware .  Ultrasonic sensor controlling .</a:t>
            </a:r>
            <a:endParaRPr lang="en-US" sz="1200" dirty="0">
              <a:latin typeface="Comfortaa" panose="020B0604020202020204" charset="0"/>
            </a:endParaRPr>
          </a:p>
        </p:txBody>
      </p:sp>
      <p:sp>
        <p:nvSpPr>
          <p:cNvPr id="37" name="TextBox 36"/>
          <p:cNvSpPr txBox="1"/>
          <p:nvPr/>
        </p:nvSpPr>
        <p:spPr>
          <a:xfrm>
            <a:off x="171189" y="4427581"/>
            <a:ext cx="3196961" cy="307777"/>
          </a:xfrm>
          <a:prstGeom prst="rect">
            <a:avLst/>
          </a:prstGeom>
          <a:noFill/>
        </p:spPr>
        <p:txBody>
          <a:bodyPr wrap="square" rtlCol="0">
            <a:spAutoFit/>
          </a:bodyPr>
          <a:lstStyle/>
          <a:p>
            <a:r>
              <a:rPr lang="en-US" dirty="0" smtClean="0">
                <a:latin typeface="Comfortaa" panose="020B0604020202020204" charset="0"/>
              </a:rPr>
              <a:t>@ Budget ( Exclude ARM board )</a:t>
            </a:r>
            <a:endParaRPr lang="en-US" dirty="0">
              <a:latin typeface="Comfortaa" panose="020B0604020202020204" charset="0"/>
            </a:endParaRPr>
          </a:p>
        </p:txBody>
      </p:sp>
      <p:sp>
        <p:nvSpPr>
          <p:cNvPr id="38" name="TextBox 37"/>
          <p:cNvSpPr txBox="1"/>
          <p:nvPr/>
        </p:nvSpPr>
        <p:spPr>
          <a:xfrm>
            <a:off x="449531" y="4764725"/>
            <a:ext cx="1243314" cy="307777"/>
          </a:xfrm>
          <a:prstGeom prst="rect">
            <a:avLst/>
          </a:prstGeom>
          <a:noFill/>
        </p:spPr>
        <p:txBody>
          <a:bodyPr wrap="square" rtlCol="0">
            <a:spAutoFit/>
          </a:bodyPr>
          <a:lstStyle/>
          <a:p>
            <a:r>
              <a:rPr lang="en-US" dirty="0" smtClean="0">
                <a:latin typeface="Comfortaa" panose="020B0604020202020204" charset="0"/>
              </a:rPr>
              <a:t>Cost  $1200</a:t>
            </a:r>
            <a:endParaRPr lang="en-US" dirty="0">
              <a:latin typeface="Comfortaa" panose="020B0604020202020204" charset="0"/>
            </a:endParaRPr>
          </a:p>
        </p:txBody>
      </p:sp>
      <p:sp>
        <p:nvSpPr>
          <p:cNvPr id="3" name="文字方塊 2"/>
          <p:cNvSpPr txBox="1"/>
          <p:nvPr/>
        </p:nvSpPr>
        <p:spPr>
          <a:xfrm>
            <a:off x="1876964" y="1614492"/>
            <a:ext cx="3753018" cy="276999"/>
          </a:xfrm>
          <a:prstGeom prst="rect">
            <a:avLst/>
          </a:prstGeom>
          <a:noFill/>
        </p:spPr>
        <p:txBody>
          <a:bodyPr wrap="square" rtlCol="0">
            <a:spAutoFit/>
          </a:bodyPr>
          <a:lstStyle/>
          <a:p>
            <a:r>
              <a:rPr lang="en-US" altLang="zh-TW" sz="1200" dirty="0" smtClean="0">
                <a:latin typeface="Comfortaa" panose="020B0604020202020204" charset="0"/>
              </a:rPr>
              <a:t>Weight sensor and LCD controlling .</a:t>
            </a:r>
            <a:endParaRPr lang="zh-TW" altLang="en-US" sz="1200" dirty="0">
              <a:latin typeface="Comfortaa" panose="020B0604020202020204" charset="0"/>
            </a:endParaRPr>
          </a:p>
        </p:txBody>
      </p:sp>
      <p:sp>
        <p:nvSpPr>
          <p:cNvPr id="15" name="文字方塊 14"/>
          <p:cNvSpPr txBox="1"/>
          <p:nvPr/>
        </p:nvSpPr>
        <p:spPr>
          <a:xfrm>
            <a:off x="1918149" y="2470519"/>
            <a:ext cx="3711833" cy="461665"/>
          </a:xfrm>
          <a:prstGeom prst="rect">
            <a:avLst/>
          </a:prstGeom>
          <a:noFill/>
        </p:spPr>
        <p:txBody>
          <a:bodyPr wrap="square" rtlCol="0">
            <a:spAutoFit/>
          </a:bodyPr>
          <a:lstStyle/>
          <a:p>
            <a:r>
              <a:rPr lang="en-US" altLang="zh-TW" sz="1200" dirty="0" smtClean="0">
                <a:latin typeface="Comfortaa" panose="020B0604020202020204" charset="0"/>
              </a:rPr>
              <a:t>Audio module controlling and Programming finish .</a:t>
            </a:r>
            <a:endParaRPr lang="zh-TW" altLang="en-US" sz="1200" dirty="0">
              <a:latin typeface="Comfortaa" panose="020B0604020202020204" charset="0"/>
            </a:endParaRPr>
          </a:p>
        </p:txBody>
      </p:sp>
      <p:sp>
        <p:nvSpPr>
          <p:cNvPr id="17" name="文字方塊 16"/>
          <p:cNvSpPr txBox="1"/>
          <p:nvPr/>
        </p:nvSpPr>
        <p:spPr>
          <a:xfrm>
            <a:off x="1918150" y="3353450"/>
            <a:ext cx="3999000" cy="276999"/>
          </a:xfrm>
          <a:prstGeom prst="rect">
            <a:avLst/>
          </a:prstGeom>
          <a:noFill/>
        </p:spPr>
        <p:txBody>
          <a:bodyPr wrap="square" rtlCol="0">
            <a:spAutoFit/>
          </a:bodyPr>
          <a:lstStyle/>
          <a:p>
            <a:r>
              <a:rPr lang="en-US" altLang="zh-TW" sz="1200" dirty="0" smtClean="0">
                <a:latin typeface="Comfortaa" panose="020B0604020202020204" charset="0"/>
              </a:rPr>
              <a:t>Exterior design , Installation finish and Demo . </a:t>
            </a:r>
            <a:endParaRPr lang="zh-TW" altLang="en-US" sz="1200" dirty="0">
              <a:latin typeface="Comfortaa" panose="020B0604020202020204" charset="0"/>
            </a:endParaRPr>
          </a:p>
        </p:txBody>
      </p:sp>
    </p:spTree>
    <p:extLst>
      <p:ext uri="{BB962C8B-B14F-4D97-AF65-F5344CB8AC3E}">
        <p14:creationId xmlns:p14="http://schemas.microsoft.com/office/powerpoint/2010/main" val="387626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991939" y="367624"/>
            <a:ext cx="5547032" cy="986788"/>
          </a:xfrm>
        </p:spPr>
        <p:txBody>
          <a:bodyPr/>
          <a:lstStyle/>
          <a:p>
            <a:r>
              <a:rPr lang="en-US" altLang="zh-TW" sz="2800" b="1">
                <a:latin typeface="Comfortaa" panose="020B0604020202020204" charset="0"/>
                <a:ea typeface="Arial"/>
                <a:cs typeface="Arial"/>
                <a:sym typeface="Arial"/>
              </a:rPr>
              <a:t>Future </a:t>
            </a:r>
            <a:r>
              <a:rPr lang="en-US" altLang="zh-TW" sz="2800" b="1" smtClean="0">
                <a:latin typeface="Comfortaa" panose="020B0604020202020204" charset="0"/>
                <a:ea typeface="Arial"/>
                <a:cs typeface="Arial"/>
                <a:sym typeface="Arial"/>
              </a:rPr>
              <a:t>Development</a:t>
            </a:r>
            <a:r>
              <a:rPr lang="en-US" altLang="zh-TW" sz="3200" b="1" dirty="0">
                <a:solidFill>
                  <a:srgbClr val="FFC000"/>
                </a:solidFill>
                <a:latin typeface="Comfortaa" panose="020B0604020202020204" charset="0"/>
                <a:cs typeface="Times New Roman" panose="02020603050405020304" pitchFamily="18" charset="0"/>
              </a:rPr>
              <a:t/>
            </a:r>
            <a:br>
              <a:rPr lang="en-US" altLang="zh-TW" sz="3200" b="1" dirty="0">
                <a:solidFill>
                  <a:srgbClr val="FFC000"/>
                </a:solidFill>
                <a:latin typeface="Comfortaa" panose="020B0604020202020204" charset="0"/>
                <a:cs typeface="Times New Roman" panose="02020603050405020304" pitchFamily="18" charset="0"/>
              </a:rPr>
            </a:br>
            <a:endParaRPr lang="zh-TW" altLang="en-US" sz="3200" b="1" dirty="0">
              <a:latin typeface="Comfortaa" panose="020B0604020202020204" charset="0"/>
            </a:endParaRPr>
          </a:p>
        </p:txBody>
      </p:sp>
      <p:sp>
        <p:nvSpPr>
          <p:cNvPr id="3" name="副標題 2"/>
          <p:cNvSpPr>
            <a:spLocks noGrp="1"/>
          </p:cNvSpPr>
          <p:nvPr>
            <p:ph type="subTitle" idx="1"/>
          </p:nvPr>
        </p:nvSpPr>
        <p:spPr>
          <a:xfrm>
            <a:off x="668795" y="2016763"/>
            <a:ext cx="8193321" cy="1737090"/>
          </a:xfrm>
        </p:spPr>
        <p:txBody>
          <a:bodyPr/>
          <a:lstStyle/>
          <a:p>
            <a:pPr algn="l"/>
            <a:r>
              <a:rPr lang="zh-TW" altLang="en-US" sz="2000" dirty="0" smtClean="0">
                <a:solidFill>
                  <a:schemeClr val="tx1"/>
                </a:solidFill>
                <a:latin typeface="Times New Roman" panose="02020603050405020304" pitchFamily="18" charset="0"/>
                <a:cs typeface="Times New Roman" panose="02020603050405020304" pitchFamily="18" charset="0"/>
              </a:rPr>
              <a:t>    </a:t>
            </a:r>
            <a:r>
              <a:rPr lang="en-US" altLang="zh-TW" sz="2000" dirty="0" smtClean="0">
                <a:solidFill>
                  <a:schemeClr val="tx1"/>
                </a:solidFill>
                <a:latin typeface="Comfortaa" panose="020B0604020202020204" charset="0"/>
                <a:cs typeface="Times New Roman" panose="02020603050405020304" pitchFamily="18" charset="0"/>
              </a:rPr>
              <a:t>In </a:t>
            </a:r>
            <a:r>
              <a:rPr lang="en-US" altLang="zh-TW" sz="2000" dirty="0">
                <a:solidFill>
                  <a:schemeClr val="tx1"/>
                </a:solidFill>
                <a:latin typeface="Comfortaa" panose="020B0604020202020204" charset="0"/>
                <a:cs typeface="Times New Roman" panose="02020603050405020304" pitchFamily="18" charset="0"/>
              </a:rPr>
              <a:t>the future, I hope that it can be applied to unmanned </a:t>
            </a:r>
            <a:r>
              <a:rPr lang="en-US" altLang="zh-TW" sz="2000" dirty="0" smtClean="0">
                <a:solidFill>
                  <a:schemeClr val="tx1"/>
                </a:solidFill>
                <a:latin typeface="Comfortaa" panose="020B0604020202020204" charset="0"/>
                <a:cs typeface="Times New Roman" panose="02020603050405020304" pitchFamily="18" charset="0"/>
              </a:rPr>
              <a:t>stores</a:t>
            </a:r>
            <a:r>
              <a:rPr lang="zh-TW" altLang="en-US" sz="2000" dirty="0" smtClean="0">
                <a:solidFill>
                  <a:schemeClr val="tx1"/>
                </a:solidFill>
                <a:latin typeface="Comfortaa" panose="020B0604020202020204" charset="0"/>
                <a:cs typeface="Times New Roman" panose="02020603050405020304" pitchFamily="18" charset="0"/>
              </a:rPr>
              <a:t> </a:t>
            </a:r>
            <a:r>
              <a:rPr lang="en-US" altLang="zh-TW" sz="2000" dirty="0" smtClean="0">
                <a:solidFill>
                  <a:schemeClr val="tx1"/>
                </a:solidFill>
                <a:latin typeface="Comfortaa" panose="020B0604020202020204" charset="0"/>
                <a:cs typeface="Times New Roman" panose="02020603050405020304" pitchFamily="18" charset="0"/>
              </a:rPr>
              <a:t>or grocery</a:t>
            </a:r>
            <a:r>
              <a:rPr lang="zh-TW" altLang="en-US" sz="2000" dirty="0" smtClean="0">
                <a:solidFill>
                  <a:schemeClr val="tx1"/>
                </a:solidFill>
                <a:latin typeface="Comfortaa" panose="020B0604020202020204" charset="0"/>
                <a:cs typeface="Times New Roman" panose="02020603050405020304" pitchFamily="18" charset="0"/>
              </a:rPr>
              <a:t> </a:t>
            </a:r>
            <a:r>
              <a:rPr lang="en-US" altLang="zh-TW" sz="2000" dirty="0" smtClean="0">
                <a:solidFill>
                  <a:schemeClr val="tx1"/>
                </a:solidFill>
                <a:latin typeface="Comfortaa" panose="020B0604020202020204" charset="0"/>
                <a:cs typeface="Times New Roman" panose="02020603050405020304" pitchFamily="18" charset="0"/>
              </a:rPr>
              <a:t>store</a:t>
            </a:r>
            <a:r>
              <a:rPr lang="en-US" altLang="zh-TW" sz="2000" dirty="0">
                <a:solidFill>
                  <a:schemeClr val="tx1"/>
                </a:solidFill>
                <a:latin typeface="Comfortaa" panose="020B0604020202020204" charset="0"/>
                <a:cs typeface="Times New Roman" panose="02020603050405020304" pitchFamily="18" charset="0"/>
              </a:rPr>
              <a:t>. In addition to achieving the effect of supervision, it can also affect people's hearts through the lovely interaction of computers.</a:t>
            </a:r>
          </a:p>
          <a:p>
            <a:endParaRPr lang="zh-TW" altLang="en-US" dirty="0">
              <a:latin typeface="Comfortaa" panose="020B0604020202020204" charset="0"/>
            </a:endParaRPr>
          </a:p>
        </p:txBody>
      </p:sp>
    </p:spTree>
    <p:extLst>
      <p:ext uri="{BB962C8B-B14F-4D97-AF65-F5344CB8AC3E}">
        <p14:creationId xmlns:p14="http://schemas.microsoft.com/office/powerpoint/2010/main" val="284514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5"/>
          <p:cNvSpPr txBox="1">
            <a:spLocks noGrp="1"/>
          </p:cNvSpPr>
          <p:nvPr>
            <p:ph type="ctrTitle" idx="5"/>
          </p:nvPr>
        </p:nvSpPr>
        <p:spPr>
          <a:xfrm>
            <a:off x="311700" y="618575"/>
            <a:ext cx="85206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TABLE OF CONTENTS</a:t>
            </a:r>
            <a:endParaRPr/>
          </a:p>
        </p:txBody>
      </p:sp>
      <p:sp>
        <p:nvSpPr>
          <p:cNvPr id="601" name="Google Shape;601;p25"/>
          <p:cNvSpPr/>
          <p:nvPr/>
        </p:nvSpPr>
        <p:spPr>
          <a:xfrm>
            <a:off x="2794851" y="662164"/>
            <a:ext cx="3554304" cy="1057613"/>
          </a:xfrm>
          <a:custGeom>
            <a:avLst/>
            <a:gdLst/>
            <a:ahLst/>
            <a:cxnLst/>
            <a:rect l="l" t="t" r="r" b="b"/>
            <a:pathLst>
              <a:path w="72132" h="25868" extrusionOk="0">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602" name="Google Shape;602;p25"/>
          <p:cNvSpPr txBox="1">
            <a:spLocks noGrp="1"/>
          </p:cNvSpPr>
          <p:nvPr>
            <p:ph type="title"/>
          </p:nvPr>
        </p:nvSpPr>
        <p:spPr>
          <a:xfrm>
            <a:off x="1421338" y="2341350"/>
            <a:ext cx="934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03" name="Google Shape;603;p25"/>
          <p:cNvSpPr txBox="1">
            <a:spLocks noGrp="1"/>
          </p:cNvSpPr>
          <p:nvPr>
            <p:ph type="title" idx="2"/>
          </p:nvPr>
        </p:nvSpPr>
        <p:spPr>
          <a:xfrm>
            <a:off x="3210379" y="2341350"/>
            <a:ext cx="934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04" name="Google Shape;604;p25"/>
          <p:cNvSpPr txBox="1">
            <a:spLocks noGrp="1"/>
          </p:cNvSpPr>
          <p:nvPr>
            <p:ph type="title" idx="3"/>
          </p:nvPr>
        </p:nvSpPr>
        <p:spPr>
          <a:xfrm>
            <a:off x="4999421" y="2341350"/>
            <a:ext cx="934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05" name="Google Shape;605;p25"/>
          <p:cNvSpPr txBox="1">
            <a:spLocks noGrp="1"/>
          </p:cNvSpPr>
          <p:nvPr>
            <p:ph type="title" idx="4"/>
          </p:nvPr>
        </p:nvSpPr>
        <p:spPr>
          <a:xfrm>
            <a:off x="6788463" y="2341350"/>
            <a:ext cx="9342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06" name="Google Shape;606;p25"/>
          <p:cNvSpPr/>
          <p:nvPr/>
        </p:nvSpPr>
        <p:spPr>
          <a:xfrm>
            <a:off x="1548750"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607" name="Google Shape;607;p25"/>
          <p:cNvSpPr/>
          <p:nvPr/>
        </p:nvSpPr>
        <p:spPr>
          <a:xfrm>
            <a:off x="3337788"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608" name="Google Shape;608;p25"/>
          <p:cNvSpPr/>
          <p:nvPr/>
        </p:nvSpPr>
        <p:spPr>
          <a:xfrm>
            <a:off x="5126813"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609" name="Google Shape;609;p25"/>
          <p:cNvSpPr/>
          <p:nvPr/>
        </p:nvSpPr>
        <p:spPr>
          <a:xfrm>
            <a:off x="6915838"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grpSp>
        <p:nvGrpSpPr>
          <p:cNvPr id="610" name="Google Shape;610;p25"/>
          <p:cNvGrpSpPr/>
          <p:nvPr/>
        </p:nvGrpSpPr>
        <p:grpSpPr>
          <a:xfrm>
            <a:off x="1640125" y="3071100"/>
            <a:ext cx="218918" cy="577215"/>
            <a:chOff x="3270375" y="3436275"/>
            <a:chExt cx="218918" cy="577215"/>
          </a:xfrm>
        </p:grpSpPr>
        <p:sp>
          <p:nvSpPr>
            <p:cNvPr id="611" name="Google Shape;611;p25"/>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25"/>
          <p:cNvGrpSpPr/>
          <p:nvPr/>
        </p:nvGrpSpPr>
        <p:grpSpPr>
          <a:xfrm>
            <a:off x="3593968" y="3071100"/>
            <a:ext cx="167058" cy="468473"/>
            <a:chOff x="3593968" y="3125480"/>
            <a:chExt cx="167058" cy="468473"/>
          </a:xfrm>
        </p:grpSpPr>
        <p:sp>
          <p:nvSpPr>
            <p:cNvPr id="614" name="Google Shape;614;p25"/>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5"/>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25"/>
          <p:cNvGrpSpPr/>
          <p:nvPr/>
        </p:nvGrpSpPr>
        <p:grpSpPr>
          <a:xfrm>
            <a:off x="5349941" y="3071100"/>
            <a:ext cx="233161" cy="539699"/>
            <a:chOff x="5349941" y="3093980"/>
            <a:chExt cx="233161" cy="539699"/>
          </a:xfrm>
        </p:grpSpPr>
        <p:sp>
          <p:nvSpPr>
            <p:cNvPr id="617" name="Google Shape;617;p25"/>
            <p:cNvSpPr/>
            <p:nvPr/>
          </p:nvSpPr>
          <p:spPr>
            <a:xfrm>
              <a:off x="5349941" y="3093980"/>
              <a:ext cx="233161" cy="539699"/>
            </a:xfrm>
            <a:custGeom>
              <a:avLst/>
              <a:gdLst/>
              <a:ahLst/>
              <a:cxnLst/>
              <a:rect l="l" t="t" r="r" b="b"/>
              <a:pathLst>
                <a:path w="15929" h="36871" extrusionOk="0">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5"/>
            <p:cNvSpPr/>
            <p:nvPr/>
          </p:nvSpPr>
          <p:spPr>
            <a:xfrm>
              <a:off x="5364681" y="3113155"/>
              <a:ext cx="200841" cy="503998"/>
            </a:xfrm>
            <a:custGeom>
              <a:avLst/>
              <a:gdLst/>
              <a:ahLst/>
              <a:cxnLst/>
              <a:rect l="l" t="t" r="r" b="b"/>
              <a:pathLst>
                <a:path w="13721" h="34432" extrusionOk="0">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25"/>
          <p:cNvGrpSpPr/>
          <p:nvPr/>
        </p:nvGrpSpPr>
        <p:grpSpPr>
          <a:xfrm>
            <a:off x="7172018" y="3071100"/>
            <a:ext cx="167058" cy="468473"/>
            <a:chOff x="7172018" y="3071105"/>
            <a:chExt cx="167058" cy="468473"/>
          </a:xfrm>
        </p:grpSpPr>
        <p:sp>
          <p:nvSpPr>
            <p:cNvPr id="620" name="Google Shape;620;p25"/>
            <p:cNvSpPr/>
            <p:nvPr/>
          </p:nvSpPr>
          <p:spPr>
            <a:xfrm>
              <a:off x="7186274" y="3098711"/>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5"/>
            <p:cNvSpPr/>
            <p:nvPr/>
          </p:nvSpPr>
          <p:spPr>
            <a:xfrm>
              <a:off x="7172018" y="3071105"/>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25"/>
          <p:cNvSpPr txBox="1">
            <a:spLocks noGrp="1"/>
          </p:cNvSpPr>
          <p:nvPr>
            <p:ph type="subTitle" idx="1"/>
          </p:nvPr>
        </p:nvSpPr>
        <p:spPr>
          <a:xfrm>
            <a:off x="920965" y="3714550"/>
            <a:ext cx="1653401"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Introduction</a:t>
            </a:r>
            <a:endParaRPr/>
          </a:p>
        </p:txBody>
      </p:sp>
      <p:sp>
        <p:nvSpPr>
          <p:cNvPr id="623" name="Google Shape;623;p25"/>
          <p:cNvSpPr txBox="1">
            <a:spLocks noGrp="1"/>
          </p:cNvSpPr>
          <p:nvPr>
            <p:ph type="subTitle" idx="6"/>
          </p:nvPr>
        </p:nvSpPr>
        <p:spPr>
          <a:xfrm>
            <a:off x="2930475" y="3714550"/>
            <a:ext cx="149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Prototype Requirements</a:t>
            </a:r>
            <a:endParaRPr/>
          </a:p>
        </p:txBody>
      </p:sp>
      <p:sp>
        <p:nvSpPr>
          <p:cNvPr id="624" name="Google Shape;624;p25"/>
          <p:cNvSpPr txBox="1">
            <a:spLocks noGrp="1"/>
          </p:cNvSpPr>
          <p:nvPr>
            <p:ph type="subTitle" idx="7"/>
          </p:nvPr>
        </p:nvSpPr>
        <p:spPr>
          <a:xfrm>
            <a:off x="4684691" y="3714350"/>
            <a:ext cx="155745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Design and Write program</a:t>
            </a:r>
            <a:endParaRPr/>
          </a:p>
        </p:txBody>
      </p:sp>
      <p:sp>
        <p:nvSpPr>
          <p:cNvPr id="625" name="Google Shape;625;p25"/>
          <p:cNvSpPr txBox="1">
            <a:spLocks noGrp="1"/>
          </p:cNvSpPr>
          <p:nvPr>
            <p:ph type="subTitle" idx="8"/>
          </p:nvPr>
        </p:nvSpPr>
        <p:spPr>
          <a:xfrm>
            <a:off x="6508575" y="3682600"/>
            <a:ext cx="149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Discussion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9680"/>
            <a:ext cx="1715534" cy="369332"/>
          </a:xfrm>
          <a:prstGeom prst="rect">
            <a:avLst/>
          </a:prstGeom>
        </p:spPr>
        <p:txBody>
          <a:bodyPr wrap="none">
            <a:spAutoFit/>
          </a:bodyPr>
          <a:lstStyle/>
          <a:p>
            <a:r>
              <a:rPr lang="en-US" altLang="zh-TW" sz="1800" b="1" dirty="0">
                <a:latin typeface="Comfortaa" panose="020B0604020202020204" charset="0"/>
              </a:rPr>
              <a:t>@ Reference</a:t>
            </a:r>
          </a:p>
        </p:txBody>
      </p:sp>
      <p:sp>
        <p:nvSpPr>
          <p:cNvPr id="5" name="矩形 4"/>
          <p:cNvSpPr/>
          <p:nvPr/>
        </p:nvSpPr>
        <p:spPr>
          <a:xfrm>
            <a:off x="147362" y="647457"/>
            <a:ext cx="7465506" cy="3108543"/>
          </a:xfrm>
          <a:prstGeom prst="rect">
            <a:avLst/>
          </a:prstGeom>
        </p:spPr>
        <p:txBody>
          <a:bodyPr wrap="square">
            <a:spAutoFit/>
          </a:bodyPr>
          <a:lstStyle/>
          <a:p>
            <a:pPr>
              <a:lnSpc>
                <a:spcPct val="200000"/>
              </a:lnSpc>
            </a:pPr>
            <a:r>
              <a:rPr lang="en-US" altLang="zh-TW" dirty="0">
                <a:hlinkClick r:id="rId2"/>
              </a:rPr>
              <a:t>https://community.st.com/s/</a:t>
            </a:r>
            <a:endParaRPr lang="en-US" altLang="zh-TW" dirty="0"/>
          </a:p>
          <a:p>
            <a:pPr>
              <a:lnSpc>
                <a:spcPct val="200000"/>
              </a:lnSpc>
            </a:pPr>
            <a:r>
              <a:rPr lang="en-US" altLang="zh-TW" dirty="0">
                <a:hlinkClick r:id="rId3"/>
              </a:rPr>
              <a:t>https://www.st.com/content/st_com/en/support/support-home.html</a:t>
            </a:r>
            <a:endParaRPr lang="en-US" altLang="zh-TW" dirty="0"/>
          </a:p>
          <a:p>
            <a:pPr>
              <a:lnSpc>
                <a:spcPct val="200000"/>
              </a:lnSpc>
            </a:pPr>
            <a:r>
              <a:rPr lang="en-US" altLang="zh-TW" dirty="0">
                <a:hlinkClick r:id="rId4"/>
              </a:rPr>
              <a:t>http://www.datasheetcatalog.com/</a:t>
            </a:r>
            <a:endParaRPr lang="en-US" altLang="zh-TW" dirty="0"/>
          </a:p>
          <a:p>
            <a:pPr>
              <a:lnSpc>
                <a:spcPct val="200000"/>
              </a:lnSpc>
            </a:pPr>
            <a:r>
              <a:rPr lang="en-US" altLang="zh-TW" dirty="0">
                <a:hlinkClick r:id="rId5"/>
              </a:rPr>
              <a:t>https://forum.arduino.cc/</a:t>
            </a:r>
            <a:endParaRPr lang="en-US" altLang="zh-TW" dirty="0"/>
          </a:p>
          <a:p>
            <a:pPr>
              <a:lnSpc>
                <a:spcPct val="200000"/>
              </a:lnSpc>
            </a:pPr>
            <a:r>
              <a:rPr lang="en-US" altLang="zh-TW" dirty="0">
                <a:hlinkClick r:id="rId6"/>
              </a:rPr>
              <a:t>https://www.arm.com/support</a:t>
            </a:r>
            <a:endParaRPr lang="en-US" altLang="zh-TW" dirty="0"/>
          </a:p>
          <a:p>
            <a:pPr>
              <a:lnSpc>
                <a:spcPct val="200000"/>
              </a:lnSpc>
            </a:pPr>
            <a:r>
              <a:rPr lang="en-US" altLang="zh-TW" dirty="0">
                <a:hlinkClick r:id="rId7"/>
              </a:rPr>
              <a:t>https://circuitdigest.com/</a:t>
            </a:r>
            <a:endParaRPr lang="en-US" altLang="zh-TW" dirty="0"/>
          </a:p>
          <a:p>
            <a:pPr>
              <a:lnSpc>
                <a:spcPct val="200000"/>
              </a:lnSpc>
            </a:pPr>
            <a:r>
              <a:rPr lang="en-US" altLang="zh-TW" dirty="0">
                <a:hlinkClick r:id="rId8"/>
              </a:rPr>
              <a:t>https://github.com/</a:t>
            </a:r>
            <a:endParaRPr lang="en-US" altLang="zh-TW" dirty="0"/>
          </a:p>
        </p:txBody>
      </p:sp>
      <p:grpSp>
        <p:nvGrpSpPr>
          <p:cNvPr id="6" name="Google Shape;969;p33"/>
          <p:cNvGrpSpPr/>
          <p:nvPr/>
        </p:nvGrpSpPr>
        <p:grpSpPr>
          <a:xfrm>
            <a:off x="7964405" y="373428"/>
            <a:ext cx="997658" cy="927032"/>
            <a:chOff x="1625824" y="1453020"/>
            <a:chExt cx="997658" cy="927032"/>
          </a:xfrm>
        </p:grpSpPr>
        <p:grpSp>
          <p:nvGrpSpPr>
            <p:cNvPr id="7" name="Google Shape;970;p33"/>
            <p:cNvGrpSpPr/>
            <p:nvPr/>
          </p:nvGrpSpPr>
          <p:grpSpPr>
            <a:xfrm>
              <a:off x="1625824" y="1453020"/>
              <a:ext cx="997658" cy="927032"/>
              <a:chOff x="1535763" y="1453020"/>
              <a:chExt cx="997658" cy="927032"/>
            </a:xfrm>
          </p:grpSpPr>
          <p:sp>
            <p:nvSpPr>
              <p:cNvPr id="16" name="Google Shape;971;p33"/>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2;p33"/>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73;p33"/>
            <p:cNvGrpSpPr/>
            <p:nvPr/>
          </p:nvGrpSpPr>
          <p:grpSpPr>
            <a:xfrm>
              <a:off x="1805799" y="1632227"/>
              <a:ext cx="600706" cy="627654"/>
              <a:chOff x="1715737" y="1632227"/>
              <a:chExt cx="600706" cy="627654"/>
            </a:xfrm>
          </p:grpSpPr>
          <p:sp>
            <p:nvSpPr>
              <p:cNvPr id="9" name="Google Shape;974;p33"/>
              <p:cNvSpPr/>
              <p:nvPr/>
            </p:nvSpPr>
            <p:spPr>
              <a:xfrm>
                <a:off x="1715737" y="1678141"/>
                <a:ext cx="486833" cy="581739"/>
              </a:xfrm>
              <a:custGeom>
                <a:avLst/>
                <a:gdLst/>
                <a:ahLst/>
                <a:cxnLst/>
                <a:rect l="l" t="t" r="r" b="b"/>
                <a:pathLst>
                  <a:path w="37092" h="44323" extrusionOk="0">
                    <a:moveTo>
                      <a:pt x="29003" y="1596"/>
                    </a:moveTo>
                    <a:cubicBezTo>
                      <a:pt x="29333" y="1596"/>
                      <a:pt x="29415" y="1777"/>
                      <a:pt x="29484" y="1995"/>
                    </a:cubicBezTo>
                    <a:cubicBezTo>
                      <a:pt x="29728" y="2789"/>
                      <a:pt x="29962" y="3589"/>
                      <a:pt x="30242" y="4372"/>
                    </a:cubicBezTo>
                    <a:cubicBezTo>
                      <a:pt x="30615" y="5415"/>
                      <a:pt x="30950" y="6486"/>
                      <a:pt x="31449" y="7469"/>
                    </a:cubicBezTo>
                    <a:cubicBezTo>
                      <a:pt x="31780" y="8124"/>
                      <a:pt x="31922" y="8828"/>
                      <a:pt x="32221" y="9491"/>
                    </a:cubicBezTo>
                    <a:cubicBezTo>
                      <a:pt x="32777" y="10722"/>
                      <a:pt x="33079" y="12064"/>
                      <a:pt x="33551" y="13335"/>
                    </a:cubicBezTo>
                    <a:cubicBezTo>
                      <a:pt x="34034" y="14646"/>
                      <a:pt x="34574" y="15939"/>
                      <a:pt x="35137" y="17218"/>
                    </a:cubicBezTo>
                    <a:cubicBezTo>
                      <a:pt x="35249" y="17471"/>
                      <a:pt x="35214" y="17560"/>
                      <a:pt x="35014" y="17632"/>
                    </a:cubicBezTo>
                    <a:cubicBezTo>
                      <a:pt x="34198" y="17930"/>
                      <a:pt x="33443" y="18367"/>
                      <a:pt x="32617" y="18658"/>
                    </a:cubicBezTo>
                    <a:cubicBezTo>
                      <a:pt x="31780" y="18955"/>
                      <a:pt x="31066" y="19539"/>
                      <a:pt x="30186" y="19786"/>
                    </a:cubicBezTo>
                    <a:cubicBezTo>
                      <a:pt x="29986" y="19842"/>
                      <a:pt x="29826" y="19874"/>
                      <a:pt x="29701" y="19874"/>
                    </a:cubicBezTo>
                    <a:cubicBezTo>
                      <a:pt x="29397" y="19874"/>
                      <a:pt x="29302" y="19683"/>
                      <a:pt x="29360" y="19181"/>
                    </a:cubicBezTo>
                    <a:cubicBezTo>
                      <a:pt x="29439" y="18507"/>
                      <a:pt x="29257" y="17996"/>
                      <a:pt x="28759" y="17541"/>
                    </a:cubicBezTo>
                    <a:cubicBezTo>
                      <a:pt x="28148" y="16983"/>
                      <a:pt x="28475" y="16079"/>
                      <a:pt x="28047" y="15446"/>
                    </a:cubicBezTo>
                    <a:cubicBezTo>
                      <a:pt x="27243" y="14257"/>
                      <a:pt x="27235" y="12756"/>
                      <a:pt x="26465" y="11535"/>
                    </a:cubicBezTo>
                    <a:cubicBezTo>
                      <a:pt x="26020" y="10830"/>
                      <a:pt x="26115" y="9852"/>
                      <a:pt x="25595" y="9152"/>
                    </a:cubicBezTo>
                    <a:cubicBezTo>
                      <a:pt x="25001" y="8349"/>
                      <a:pt x="25052" y="7282"/>
                      <a:pt x="24427" y="6481"/>
                    </a:cubicBezTo>
                    <a:cubicBezTo>
                      <a:pt x="24316" y="6338"/>
                      <a:pt x="24169" y="5870"/>
                      <a:pt x="24239" y="5614"/>
                    </a:cubicBezTo>
                    <a:cubicBezTo>
                      <a:pt x="24358" y="5173"/>
                      <a:pt x="23987" y="4950"/>
                      <a:pt x="23956" y="4628"/>
                    </a:cubicBezTo>
                    <a:cubicBezTo>
                      <a:pt x="23928" y="4323"/>
                      <a:pt x="23290" y="4451"/>
                      <a:pt x="23601" y="4216"/>
                    </a:cubicBezTo>
                    <a:cubicBezTo>
                      <a:pt x="23931" y="3967"/>
                      <a:pt x="24086" y="3466"/>
                      <a:pt x="24539" y="3433"/>
                    </a:cubicBezTo>
                    <a:cubicBezTo>
                      <a:pt x="25164" y="3387"/>
                      <a:pt x="25674" y="3124"/>
                      <a:pt x="26183" y="2796"/>
                    </a:cubicBezTo>
                    <a:cubicBezTo>
                      <a:pt x="26567" y="2547"/>
                      <a:pt x="26978" y="2231"/>
                      <a:pt x="27404" y="2184"/>
                    </a:cubicBezTo>
                    <a:cubicBezTo>
                      <a:pt x="28008" y="2116"/>
                      <a:pt x="28417" y="1635"/>
                      <a:pt x="28860" y="1606"/>
                    </a:cubicBezTo>
                    <a:cubicBezTo>
                      <a:pt x="28912" y="1599"/>
                      <a:pt x="28960" y="1596"/>
                      <a:pt x="29003" y="1596"/>
                    </a:cubicBezTo>
                    <a:close/>
                    <a:moveTo>
                      <a:pt x="23267" y="6575"/>
                    </a:moveTo>
                    <a:cubicBezTo>
                      <a:pt x="23394" y="6575"/>
                      <a:pt x="23444" y="6691"/>
                      <a:pt x="23512" y="6945"/>
                    </a:cubicBezTo>
                    <a:cubicBezTo>
                      <a:pt x="24026" y="8824"/>
                      <a:pt x="24640" y="10666"/>
                      <a:pt x="25422" y="12459"/>
                    </a:cubicBezTo>
                    <a:cubicBezTo>
                      <a:pt x="26004" y="13791"/>
                      <a:pt x="26424" y="15192"/>
                      <a:pt x="26933" y="16557"/>
                    </a:cubicBezTo>
                    <a:cubicBezTo>
                      <a:pt x="27022" y="16798"/>
                      <a:pt x="27053" y="16891"/>
                      <a:pt x="26756" y="17016"/>
                    </a:cubicBezTo>
                    <a:cubicBezTo>
                      <a:pt x="25928" y="17364"/>
                      <a:pt x="25097" y="17683"/>
                      <a:pt x="24242" y="17958"/>
                    </a:cubicBezTo>
                    <a:cubicBezTo>
                      <a:pt x="23176" y="18302"/>
                      <a:pt x="22149" y="18770"/>
                      <a:pt x="21082" y="19106"/>
                    </a:cubicBezTo>
                    <a:cubicBezTo>
                      <a:pt x="20322" y="19346"/>
                      <a:pt x="19659" y="19822"/>
                      <a:pt x="18850" y="19942"/>
                    </a:cubicBezTo>
                    <a:cubicBezTo>
                      <a:pt x="18586" y="19981"/>
                      <a:pt x="18349" y="20219"/>
                      <a:pt x="18103" y="20373"/>
                    </a:cubicBezTo>
                    <a:cubicBezTo>
                      <a:pt x="17881" y="20512"/>
                      <a:pt x="17703" y="20582"/>
                      <a:pt x="17561" y="20582"/>
                    </a:cubicBezTo>
                    <a:cubicBezTo>
                      <a:pt x="17306" y="20582"/>
                      <a:pt x="17166" y="20355"/>
                      <a:pt x="17095" y="19893"/>
                    </a:cubicBezTo>
                    <a:cubicBezTo>
                      <a:pt x="17016" y="19371"/>
                      <a:pt x="16887" y="18870"/>
                      <a:pt x="16476" y="18450"/>
                    </a:cubicBezTo>
                    <a:cubicBezTo>
                      <a:pt x="16219" y="18187"/>
                      <a:pt x="16163" y="17703"/>
                      <a:pt x="15986" y="17414"/>
                    </a:cubicBezTo>
                    <a:cubicBezTo>
                      <a:pt x="15299" y="16298"/>
                      <a:pt x="15148" y="14981"/>
                      <a:pt x="14533" y="13878"/>
                    </a:cubicBezTo>
                    <a:cubicBezTo>
                      <a:pt x="14309" y="13475"/>
                      <a:pt x="14102" y="13102"/>
                      <a:pt x="14105" y="12688"/>
                    </a:cubicBezTo>
                    <a:cubicBezTo>
                      <a:pt x="14107" y="12223"/>
                      <a:pt x="13841" y="11908"/>
                      <a:pt x="13651" y="11532"/>
                    </a:cubicBezTo>
                    <a:lnTo>
                      <a:pt x="13653" y="11532"/>
                    </a:lnTo>
                    <a:cubicBezTo>
                      <a:pt x="14208" y="11243"/>
                      <a:pt x="14826" y="11103"/>
                      <a:pt x="15127" y="10504"/>
                    </a:cubicBezTo>
                    <a:cubicBezTo>
                      <a:pt x="15205" y="10351"/>
                      <a:pt x="15395" y="10358"/>
                      <a:pt x="15551" y="10320"/>
                    </a:cubicBezTo>
                    <a:cubicBezTo>
                      <a:pt x="16151" y="10180"/>
                      <a:pt x="16705" y="9976"/>
                      <a:pt x="17098" y="9443"/>
                    </a:cubicBezTo>
                    <a:cubicBezTo>
                      <a:pt x="17402" y="9032"/>
                      <a:pt x="17946" y="9247"/>
                      <a:pt x="18379" y="9003"/>
                    </a:cubicBezTo>
                    <a:cubicBezTo>
                      <a:pt x="19861" y="8163"/>
                      <a:pt x="21432" y="7481"/>
                      <a:pt x="22946" y="6691"/>
                    </a:cubicBezTo>
                    <a:cubicBezTo>
                      <a:pt x="23093" y="6615"/>
                      <a:pt x="23193" y="6575"/>
                      <a:pt x="23267" y="6575"/>
                    </a:cubicBezTo>
                    <a:close/>
                    <a:moveTo>
                      <a:pt x="12985" y="13686"/>
                    </a:moveTo>
                    <a:cubicBezTo>
                      <a:pt x="13082" y="13686"/>
                      <a:pt x="13212" y="13864"/>
                      <a:pt x="13234" y="13953"/>
                    </a:cubicBezTo>
                    <a:cubicBezTo>
                      <a:pt x="13617" y="15500"/>
                      <a:pt x="14468" y="16863"/>
                      <a:pt x="14973" y="18361"/>
                    </a:cubicBezTo>
                    <a:cubicBezTo>
                      <a:pt x="15129" y="18822"/>
                      <a:pt x="15188" y="19330"/>
                      <a:pt x="15661" y="19581"/>
                    </a:cubicBezTo>
                    <a:cubicBezTo>
                      <a:pt x="15523" y="19776"/>
                      <a:pt x="15608" y="20023"/>
                      <a:pt x="15521" y="20023"/>
                    </a:cubicBezTo>
                    <a:cubicBezTo>
                      <a:pt x="15515" y="20023"/>
                      <a:pt x="15508" y="20022"/>
                      <a:pt x="15501" y="20019"/>
                    </a:cubicBezTo>
                    <a:cubicBezTo>
                      <a:pt x="15455" y="20006"/>
                      <a:pt x="15412" y="19999"/>
                      <a:pt x="15370" y="19999"/>
                    </a:cubicBezTo>
                    <a:cubicBezTo>
                      <a:pt x="15023" y="19999"/>
                      <a:pt x="14782" y="20424"/>
                      <a:pt x="14447" y="20424"/>
                    </a:cubicBezTo>
                    <a:cubicBezTo>
                      <a:pt x="14359" y="20424"/>
                      <a:pt x="14265" y="20396"/>
                      <a:pt x="14161" y="20323"/>
                    </a:cubicBezTo>
                    <a:cubicBezTo>
                      <a:pt x="14114" y="20290"/>
                      <a:pt x="14008" y="20266"/>
                      <a:pt x="13968" y="20266"/>
                    </a:cubicBezTo>
                    <a:cubicBezTo>
                      <a:pt x="13958" y="20266"/>
                      <a:pt x="13952" y="20267"/>
                      <a:pt x="13951" y="20270"/>
                    </a:cubicBezTo>
                    <a:cubicBezTo>
                      <a:pt x="13608" y="20987"/>
                      <a:pt x="12735" y="20503"/>
                      <a:pt x="12302" y="21001"/>
                    </a:cubicBezTo>
                    <a:cubicBezTo>
                      <a:pt x="12191" y="21129"/>
                      <a:pt x="12055" y="21159"/>
                      <a:pt x="11916" y="21159"/>
                    </a:cubicBezTo>
                    <a:cubicBezTo>
                      <a:pt x="11819" y="21159"/>
                      <a:pt x="11720" y="21144"/>
                      <a:pt x="11629" y="21138"/>
                    </a:cubicBezTo>
                    <a:cubicBezTo>
                      <a:pt x="11578" y="21134"/>
                      <a:pt x="11529" y="21133"/>
                      <a:pt x="11482" y="21133"/>
                    </a:cubicBezTo>
                    <a:cubicBezTo>
                      <a:pt x="11141" y="21133"/>
                      <a:pt x="10885" y="21233"/>
                      <a:pt x="10723" y="21608"/>
                    </a:cubicBezTo>
                    <a:cubicBezTo>
                      <a:pt x="10645" y="21792"/>
                      <a:pt x="9333" y="22131"/>
                      <a:pt x="8897" y="22131"/>
                    </a:cubicBezTo>
                    <a:cubicBezTo>
                      <a:pt x="8839" y="22131"/>
                      <a:pt x="8796" y="22125"/>
                      <a:pt x="8774" y="22112"/>
                    </a:cubicBezTo>
                    <a:cubicBezTo>
                      <a:pt x="8693" y="22063"/>
                      <a:pt x="8634" y="21956"/>
                      <a:pt x="8598" y="21863"/>
                    </a:cubicBezTo>
                    <a:cubicBezTo>
                      <a:pt x="8113" y="20593"/>
                      <a:pt x="7659" y="19313"/>
                      <a:pt x="7141" y="18058"/>
                    </a:cubicBezTo>
                    <a:cubicBezTo>
                      <a:pt x="6982" y="17669"/>
                      <a:pt x="7150" y="17599"/>
                      <a:pt x="7373" y="17324"/>
                    </a:cubicBezTo>
                    <a:cubicBezTo>
                      <a:pt x="7836" y="16748"/>
                      <a:pt x="8494" y="16585"/>
                      <a:pt x="9020" y="16205"/>
                    </a:cubicBezTo>
                    <a:cubicBezTo>
                      <a:pt x="9728" y="15695"/>
                      <a:pt x="10554" y="15363"/>
                      <a:pt x="11196" y="14741"/>
                    </a:cubicBezTo>
                    <a:cubicBezTo>
                      <a:pt x="11669" y="14282"/>
                      <a:pt x="12500" y="14369"/>
                      <a:pt x="12918" y="13727"/>
                    </a:cubicBezTo>
                    <a:cubicBezTo>
                      <a:pt x="12937" y="13698"/>
                      <a:pt x="12960" y="13686"/>
                      <a:pt x="12985" y="13686"/>
                    </a:cubicBezTo>
                    <a:close/>
                    <a:moveTo>
                      <a:pt x="20544" y="20421"/>
                    </a:moveTo>
                    <a:cubicBezTo>
                      <a:pt x="20638" y="20421"/>
                      <a:pt x="20712" y="20492"/>
                      <a:pt x="20720" y="20695"/>
                    </a:cubicBezTo>
                    <a:cubicBezTo>
                      <a:pt x="20748" y="21469"/>
                      <a:pt x="20902" y="22233"/>
                      <a:pt x="20673" y="23030"/>
                    </a:cubicBezTo>
                    <a:cubicBezTo>
                      <a:pt x="20511" y="23594"/>
                      <a:pt x="20606" y="24235"/>
                      <a:pt x="20609" y="24840"/>
                    </a:cubicBezTo>
                    <a:cubicBezTo>
                      <a:pt x="20612" y="25260"/>
                      <a:pt x="20510" y="25397"/>
                      <a:pt x="20029" y="25545"/>
                    </a:cubicBezTo>
                    <a:cubicBezTo>
                      <a:pt x="19433" y="25727"/>
                      <a:pt x="18803" y="25629"/>
                      <a:pt x="18198" y="26001"/>
                    </a:cubicBezTo>
                    <a:cubicBezTo>
                      <a:pt x="18034" y="26101"/>
                      <a:pt x="17890" y="26147"/>
                      <a:pt x="17762" y="26147"/>
                    </a:cubicBezTo>
                    <a:cubicBezTo>
                      <a:pt x="16759" y="26147"/>
                      <a:pt x="16795" y="23358"/>
                      <a:pt x="16853" y="22575"/>
                    </a:cubicBezTo>
                    <a:lnTo>
                      <a:pt x="16853" y="22575"/>
                    </a:lnTo>
                    <a:lnTo>
                      <a:pt x="16853" y="22578"/>
                    </a:lnTo>
                    <a:cubicBezTo>
                      <a:pt x="16857" y="22518"/>
                      <a:pt x="16862" y="22471"/>
                      <a:pt x="16867" y="22434"/>
                    </a:cubicBezTo>
                    <a:cubicBezTo>
                      <a:pt x="16871" y="22385"/>
                      <a:pt x="16879" y="22334"/>
                      <a:pt x="16907" y="22292"/>
                    </a:cubicBezTo>
                    <a:cubicBezTo>
                      <a:pt x="16938" y="22245"/>
                      <a:pt x="16993" y="22217"/>
                      <a:pt x="17044" y="22193"/>
                    </a:cubicBezTo>
                    <a:cubicBezTo>
                      <a:pt x="17644" y="21905"/>
                      <a:pt x="18260" y="21637"/>
                      <a:pt x="18850" y="21326"/>
                    </a:cubicBezTo>
                    <a:cubicBezTo>
                      <a:pt x="19057" y="21216"/>
                      <a:pt x="20224" y="20810"/>
                      <a:pt x="20224" y="20589"/>
                    </a:cubicBezTo>
                    <a:cubicBezTo>
                      <a:pt x="20316" y="20503"/>
                      <a:pt x="20442" y="20421"/>
                      <a:pt x="20544" y="20421"/>
                    </a:cubicBezTo>
                    <a:close/>
                    <a:moveTo>
                      <a:pt x="4808" y="16851"/>
                    </a:moveTo>
                    <a:cubicBezTo>
                      <a:pt x="4860" y="16851"/>
                      <a:pt x="4914" y="16877"/>
                      <a:pt x="4910" y="16877"/>
                    </a:cubicBezTo>
                    <a:cubicBezTo>
                      <a:pt x="4910" y="16877"/>
                      <a:pt x="4910" y="16877"/>
                      <a:pt x="4910" y="16877"/>
                    </a:cubicBezTo>
                    <a:lnTo>
                      <a:pt x="4910" y="16879"/>
                    </a:lnTo>
                    <a:cubicBezTo>
                      <a:pt x="5675" y="16893"/>
                      <a:pt x="5777" y="17515"/>
                      <a:pt x="5924" y="17916"/>
                    </a:cubicBezTo>
                    <a:cubicBezTo>
                      <a:pt x="6520" y="19539"/>
                      <a:pt x="7116" y="21158"/>
                      <a:pt x="7762" y="22762"/>
                    </a:cubicBezTo>
                    <a:cubicBezTo>
                      <a:pt x="7944" y="23213"/>
                      <a:pt x="8026" y="23689"/>
                      <a:pt x="8311" y="24126"/>
                    </a:cubicBezTo>
                    <a:cubicBezTo>
                      <a:pt x="8546" y="24486"/>
                      <a:pt x="8340" y="24934"/>
                      <a:pt x="8239" y="25364"/>
                    </a:cubicBezTo>
                    <a:cubicBezTo>
                      <a:pt x="8104" y="25939"/>
                      <a:pt x="7597" y="25809"/>
                      <a:pt x="7402" y="26007"/>
                    </a:cubicBezTo>
                    <a:cubicBezTo>
                      <a:pt x="6903" y="26513"/>
                      <a:pt x="6237" y="26226"/>
                      <a:pt x="5778" y="26583"/>
                    </a:cubicBezTo>
                    <a:cubicBezTo>
                      <a:pt x="5612" y="26711"/>
                      <a:pt x="5461" y="26763"/>
                      <a:pt x="5329" y="26763"/>
                    </a:cubicBezTo>
                    <a:cubicBezTo>
                      <a:pt x="5009" y="26763"/>
                      <a:pt x="4803" y="26457"/>
                      <a:pt x="4775" y="26203"/>
                    </a:cubicBezTo>
                    <a:cubicBezTo>
                      <a:pt x="4706" y="25609"/>
                      <a:pt x="4350" y="25198"/>
                      <a:pt x="4162" y="24694"/>
                    </a:cubicBezTo>
                    <a:cubicBezTo>
                      <a:pt x="3723" y="23521"/>
                      <a:pt x="3043" y="22468"/>
                      <a:pt x="2630" y="21269"/>
                    </a:cubicBezTo>
                    <a:cubicBezTo>
                      <a:pt x="2353" y="20463"/>
                      <a:pt x="1900" y="19673"/>
                      <a:pt x="1594" y="18843"/>
                    </a:cubicBezTo>
                    <a:cubicBezTo>
                      <a:pt x="1505" y="18601"/>
                      <a:pt x="1387" y="18374"/>
                      <a:pt x="1762" y="18212"/>
                    </a:cubicBezTo>
                    <a:cubicBezTo>
                      <a:pt x="2770" y="17779"/>
                      <a:pt x="3760" y="17306"/>
                      <a:pt x="4761" y="16860"/>
                    </a:cubicBezTo>
                    <a:cubicBezTo>
                      <a:pt x="4775" y="16853"/>
                      <a:pt x="4791" y="16851"/>
                      <a:pt x="4808" y="16851"/>
                    </a:cubicBezTo>
                    <a:close/>
                    <a:moveTo>
                      <a:pt x="29413" y="0"/>
                    </a:moveTo>
                    <a:cubicBezTo>
                      <a:pt x="29357" y="0"/>
                      <a:pt x="29296" y="9"/>
                      <a:pt x="29231" y="28"/>
                    </a:cubicBezTo>
                    <a:cubicBezTo>
                      <a:pt x="28448" y="258"/>
                      <a:pt x="27723" y="675"/>
                      <a:pt x="26963" y="983"/>
                    </a:cubicBezTo>
                    <a:cubicBezTo>
                      <a:pt x="26021" y="1365"/>
                      <a:pt x="25194" y="1996"/>
                      <a:pt x="24201" y="2253"/>
                    </a:cubicBezTo>
                    <a:cubicBezTo>
                      <a:pt x="23011" y="2562"/>
                      <a:pt x="22237" y="3765"/>
                      <a:pt x="22708" y="4785"/>
                    </a:cubicBezTo>
                    <a:cubicBezTo>
                      <a:pt x="22985" y="5387"/>
                      <a:pt x="22638" y="5594"/>
                      <a:pt x="22280" y="5737"/>
                    </a:cubicBezTo>
                    <a:cubicBezTo>
                      <a:pt x="21488" y="6052"/>
                      <a:pt x="20734" y="6440"/>
                      <a:pt x="19961" y="6786"/>
                    </a:cubicBezTo>
                    <a:cubicBezTo>
                      <a:pt x="18679" y="7360"/>
                      <a:pt x="17517" y="8159"/>
                      <a:pt x="16199" y="8657"/>
                    </a:cubicBezTo>
                    <a:cubicBezTo>
                      <a:pt x="15412" y="8954"/>
                      <a:pt x="14742" y="9489"/>
                      <a:pt x="14010" y="9900"/>
                    </a:cubicBezTo>
                    <a:cubicBezTo>
                      <a:pt x="13066" y="10432"/>
                      <a:pt x="12116" y="11090"/>
                      <a:pt x="12570" y="12475"/>
                    </a:cubicBezTo>
                    <a:cubicBezTo>
                      <a:pt x="12624" y="12641"/>
                      <a:pt x="12413" y="12780"/>
                      <a:pt x="12284" y="12798"/>
                    </a:cubicBezTo>
                    <a:cubicBezTo>
                      <a:pt x="11542" y="12912"/>
                      <a:pt x="11077" y="13537"/>
                      <a:pt x="10392" y="13772"/>
                    </a:cubicBezTo>
                    <a:cubicBezTo>
                      <a:pt x="9541" y="14065"/>
                      <a:pt x="9102" y="14956"/>
                      <a:pt x="8255" y="15326"/>
                    </a:cubicBezTo>
                    <a:cubicBezTo>
                      <a:pt x="7931" y="15468"/>
                      <a:pt x="7508" y="15553"/>
                      <a:pt x="7259" y="15864"/>
                    </a:cubicBezTo>
                    <a:cubicBezTo>
                      <a:pt x="7091" y="16077"/>
                      <a:pt x="6933" y="16163"/>
                      <a:pt x="6785" y="16163"/>
                    </a:cubicBezTo>
                    <a:cubicBezTo>
                      <a:pt x="6576" y="16163"/>
                      <a:pt x="6385" y="15992"/>
                      <a:pt x="6212" y="15771"/>
                    </a:cubicBezTo>
                    <a:cubicBezTo>
                      <a:pt x="5979" y="15474"/>
                      <a:pt x="5766" y="15092"/>
                      <a:pt x="5402" y="15092"/>
                    </a:cubicBezTo>
                    <a:cubicBezTo>
                      <a:pt x="5331" y="15092"/>
                      <a:pt x="5255" y="15106"/>
                      <a:pt x="5171" y="15138"/>
                    </a:cubicBezTo>
                    <a:cubicBezTo>
                      <a:pt x="4524" y="15385"/>
                      <a:pt x="4134" y="15930"/>
                      <a:pt x="3491" y="16067"/>
                    </a:cubicBezTo>
                    <a:cubicBezTo>
                      <a:pt x="2707" y="16233"/>
                      <a:pt x="2051" y="16715"/>
                      <a:pt x="1271" y="16918"/>
                    </a:cubicBezTo>
                    <a:cubicBezTo>
                      <a:pt x="604" y="17089"/>
                      <a:pt x="1" y="17851"/>
                      <a:pt x="263" y="18482"/>
                    </a:cubicBezTo>
                    <a:cubicBezTo>
                      <a:pt x="536" y="19137"/>
                      <a:pt x="817" y="19785"/>
                      <a:pt x="1021" y="20467"/>
                    </a:cubicBezTo>
                    <a:cubicBezTo>
                      <a:pt x="1446" y="21886"/>
                      <a:pt x="2276" y="23129"/>
                      <a:pt x="2821" y="24501"/>
                    </a:cubicBezTo>
                    <a:cubicBezTo>
                      <a:pt x="3255" y="25596"/>
                      <a:pt x="3896" y="26606"/>
                      <a:pt x="4383" y="27682"/>
                    </a:cubicBezTo>
                    <a:cubicBezTo>
                      <a:pt x="4546" y="28041"/>
                      <a:pt x="4765" y="28213"/>
                      <a:pt x="5033" y="28213"/>
                    </a:cubicBezTo>
                    <a:cubicBezTo>
                      <a:pt x="5142" y="28213"/>
                      <a:pt x="5259" y="28185"/>
                      <a:pt x="5383" y="28130"/>
                    </a:cubicBezTo>
                    <a:cubicBezTo>
                      <a:pt x="6053" y="27833"/>
                      <a:pt x="6813" y="27759"/>
                      <a:pt x="7454" y="27388"/>
                    </a:cubicBezTo>
                    <a:cubicBezTo>
                      <a:pt x="7766" y="27208"/>
                      <a:pt x="7987" y="26933"/>
                      <a:pt x="8276" y="26735"/>
                    </a:cubicBezTo>
                    <a:cubicBezTo>
                      <a:pt x="8693" y="26453"/>
                      <a:pt x="9216" y="26264"/>
                      <a:pt x="9666" y="26038"/>
                    </a:cubicBezTo>
                    <a:cubicBezTo>
                      <a:pt x="9745" y="25999"/>
                      <a:pt x="9824" y="25957"/>
                      <a:pt x="9882" y="25892"/>
                    </a:cubicBezTo>
                    <a:cubicBezTo>
                      <a:pt x="10210" y="25514"/>
                      <a:pt x="9754" y="24397"/>
                      <a:pt x="9588" y="24025"/>
                    </a:cubicBezTo>
                    <a:cubicBezTo>
                      <a:pt x="9451" y="23717"/>
                      <a:pt x="9362" y="23562"/>
                      <a:pt x="9806" y="23300"/>
                    </a:cubicBezTo>
                    <a:cubicBezTo>
                      <a:pt x="10815" y="22701"/>
                      <a:pt x="11913" y="22280"/>
                      <a:pt x="13027" y="21923"/>
                    </a:cubicBezTo>
                    <a:cubicBezTo>
                      <a:pt x="13578" y="21748"/>
                      <a:pt x="14138" y="21561"/>
                      <a:pt x="14700" y="21426"/>
                    </a:cubicBezTo>
                    <a:cubicBezTo>
                      <a:pt x="14778" y="21407"/>
                      <a:pt x="14847" y="21398"/>
                      <a:pt x="14908" y="21398"/>
                    </a:cubicBezTo>
                    <a:cubicBezTo>
                      <a:pt x="15547" y="21398"/>
                      <a:pt x="15295" y="22364"/>
                      <a:pt x="15309" y="22860"/>
                    </a:cubicBezTo>
                    <a:cubicBezTo>
                      <a:pt x="15339" y="24041"/>
                      <a:pt x="15507" y="25223"/>
                      <a:pt x="15740" y="26379"/>
                    </a:cubicBezTo>
                    <a:cubicBezTo>
                      <a:pt x="15845" y="26898"/>
                      <a:pt x="16294" y="27076"/>
                      <a:pt x="16629" y="27115"/>
                    </a:cubicBezTo>
                    <a:cubicBezTo>
                      <a:pt x="16820" y="27138"/>
                      <a:pt x="17031" y="27154"/>
                      <a:pt x="17241" y="27154"/>
                    </a:cubicBezTo>
                    <a:cubicBezTo>
                      <a:pt x="17570" y="27154"/>
                      <a:pt x="17897" y="27114"/>
                      <a:pt x="18144" y="26995"/>
                    </a:cubicBezTo>
                    <a:cubicBezTo>
                      <a:pt x="18364" y="26889"/>
                      <a:pt x="18517" y="26842"/>
                      <a:pt x="18623" y="26842"/>
                    </a:cubicBezTo>
                    <a:cubicBezTo>
                      <a:pt x="18871" y="26842"/>
                      <a:pt x="18850" y="27104"/>
                      <a:pt x="18799" y="27479"/>
                    </a:cubicBezTo>
                    <a:cubicBezTo>
                      <a:pt x="18652" y="28577"/>
                      <a:pt x="19012" y="29754"/>
                      <a:pt x="17929" y="30675"/>
                    </a:cubicBezTo>
                    <a:cubicBezTo>
                      <a:pt x="16919" y="31532"/>
                      <a:pt x="16061" y="32575"/>
                      <a:pt x="15193" y="33584"/>
                    </a:cubicBezTo>
                    <a:cubicBezTo>
                      <a:pt x="14494" y="34396"/>
                      <a:pt x="13631" y="35039"/>
                      <a:pt x="13009" y="35935"/>
                    </a:cubicBezTo>
                    <a:cubicBezTo>
                      <a:pt x="12458" y="36728"/>
                      <a:pt x="11755" y="37439"/>
                      <a:pt x="11089" y="38117"/>
                    </a:cubicBezTo>
                    <a:cubicBezTo>
                      <a:pt x="10440" y="38779"/>
                      <a:pt x="10023" y="39573"/>
                      <a:pt x="9409" y="40230"/>
                    </a:cubicBezTo>
                    <a:cubicBezTo>
                      <a:pt x="9123" y="40536"/>
                      <a:pt x="9354" y="40757"/>
                      <a:pt x="9513" y="40977"/>
                    </a:cubicBezTo>
                    <a:cubicBezTo>
                      <a:pt x="9629" y="41136"/>
                      <a:pt x="9754" y="41214"/>
                      <a:pt x="9933" y="41214"/>
                    </a:cubicBezTo>
                    <a:cubicBezTo>
                      <a:pt x="10009" y="41214"/>
                      <a:pt x="10095" y="41199"/>
                      <a:pt x="10195" y="41171"/>
                    </a:cubicBezTo>
                    <a:cubicBezTo>
                      <a:pt x="10974" y="40949"/>
                      <a:pt x="11325" y="40221"/>
                      <a:pt x="11708" y="39712"/>
                    </a:cubicBezTo>
                    <a:cubicBezTo>
                      <a:pt x="12754" y="38321"/>
                      <a:pt x="14068" y="37193"/>
                      <a:pt x="15162" y="35851"/>
                    </a:cubicBezTo>
                    <a:cubicBezTo>
                      <a:pt x="16079" y="34726"/>
                      <a:pt x="17347" y="33894"/>
                      <a:pt x="18164" y="32648"/>
                    </a:cubicBezTo>
                    <a:cubicBezTo>
                      <a:pt x="18245" y="32523"/>
                      <a:pt x="18346" y="32466"/>
                      <a:pt x="18467" y="32466"/>
                    </a:cubicBezTo>
                    <a:cubicBezTo>
                      <a:pt x="18500" y="32466"/>
                      <a:pt x="18534" y="32470"/>
                      <a:pt x="18570" y="32478"/>
                    </a:cubicBezTo>
                    <a:cubicBezTo>
                      <a:pt x="18774" y="32525"/>
                      <a:pt x="18757" y="32695"/>
                      <a:pt x="18769" y="32858"/>
                    </a:cubicBezTo>
                    <a:cubicBezTo>
                      <a:pt x="18839" y="33871"/>
                      <a:pt x="18749" y="34880"/>
                      <a:pt x="18811" y="35898"/>
                    </a:cubicBezTo>
                    <a:cubicBezTo>
                      <a:pt x="18915" y="37576"/>
                      <a:pt x="19030" y="39256"/>
                      <a:pt x="19055" y="40942"/>
                    </a:cubicBezTo>
                    <a:cubicBezTo>
                      <a:pt x="19068" y="41832"/>
                      <a:pt x="19253" y="42767"/>
                      <a:pt x="19447" y="43668"/>
                    </a:cubicBezTo>
                    <a:cubicBezTo>
                      <a:pt x="19537" y="44083"/>
                      <a:pt x="19807" y="44323"/>
                      <a:pt x="20111" y="44323"/>
                    </a:cubicBezTo>
                    <a:cubicBezTo>
                      <a:pt x="20300" y="44323"/>
                      <a:pt x="20501" y="44231"/>
                      <a:pt x="20681" y="44033"/>
                    </a:cubicBezTo>
                    <a:cubicBezTo>
                      <a:pt x="20959" y="43727"/>
                      <a:pt x="21230" y="43333"/>
                      <a:pt x="21183" y="42846"/>
                    </a:cubicBezTo>
                    <a:cubicBezTo>
                      <a:pt x="21126" y="42234"/>
                      <a:pt x="21085" y="41619"/>
                      <a:pt x="21023" y="41008"/>
                    </a:cubicBezTo>
                    <a:cubicBezTo>
                      <a:pt x="20841" y="39228"/>
                      <a:pt x="20823" y="37441"/>
                      <a:pt x="20726" y="35658"/>
                    </a:cubicBezTo>
                    <a:cubicBezTo>
                      <a:pt x="20672" y="34675"/>
                      <a:pt x="20879" y="33668"/>
                      <a:pt x="20560" y="32698"/>
                    </a:cubicBezTo>
                    <a:cubicBezTo>
                      <a:pt x="20533" y="32618"/>
                      <a:pt x="20605" y="32505"/>
                      <a:pt x="20631" y="32407"/>
                    </a:cubicBezTo>
                    <a:cubicBezTo>
                      <a:pt x="20729" y="32433"/>
                      <a:pt x="20844" y="32436"/>
                      <a:pt x="20919" y="32492"/>
                    </a:cubicBezTo>
                    <a:cubicBezTo>
                      <a:pt x="21523" y="32943"/>
                      <a:pt x="21991" y="33547"/>
                      <a:pt x="22471" y="34101"/>
                    </a:cubicBezTo>
                    <a:cubicBezTo>
                      <a:pt x="23105" y="34830"/>
                      <a:pt x="23742" y="35562"/>
                      <a:pt x="24397" y="36272"/>
                    </a:cubicBezTo>
                    <a:cubicBezTo>
                      <a:pt x="25166" y="37105"/>
                      <a:pt x="26001" y="37878"/>
                      <a:pt x="26815" y="38670"/>
                    </a:cubicBezTo>
                    <a:cubicBezTo>
                      <a:pt x="27442" y="39279"/>
                      <a:pt x="27949" y="40057"/>
                      <a:pt x="28924" y="40183"/>
                    </a:cubicBezTo>
                    <a:cubicBezTo>
                      <a:pt x="28978" y="40190"/>
                      <a:pt x="29033" y="40194"/>
                      <a:pt x="29087" y="40194"/>
                    </a:cubicBezTo>
                    <a:cubicBezTo>
                      <a:pt x="29424" y="40194"/>
                      <a:pt x="29737" y="40055"/>
                      <a:pt x="29644" y="39709"/>
                    </a:cubicBezTo>
                    <a:cubicBezTo>
                      <a:pt x="29512" y="39206"/>
                      <a:pt x="29497" y="38572"/>
                      <a:pt x="28916" y="38267"/>
                    </a:cubicBezTo>
                    <a:cubicBezTo>
                      <a:pt x="28406" y="37999"/>
                      <a:pt x="28086" y="37540"/>
                      <a:pt x="27793" y="37074"/>
                    </a:cubicBezTo>
                    <a:cubicBezTo>
                      <a:pt x="27600" y="36767"/>
                      <a:pt x="27336" y="36524"/>
                      <a:pt x="27062" y="36350"/>
                    </a:cubicBezTo>
                    <a:cubicBezTo>
                      <a:pt x="25933" y="35630"/>
                      <a:pt x="25275" y="34473"/>
                      <a:pt x="24369" y="33550"/>
                    </a:cubicBezTo>
                    <a:cubicBezTo>
                      <a:pt x="23374" y="32536"/>
                      <a:pt x="22364" y="31531"/>
                      <a:pt x="21457" y="30442"/>
                    </a:cubicBezTo>
                    <a:cubicBezTo>
                      <a:pt x="21132" y="30055"/>
                      <a:pt x="20500" y="29912"/>
                      <a:pt x="20500" y="29208"/>
                    </a:cubicBezTo>
                    <a:cubicBezTo>
                      <a:pt x="20500" y="28717"/>
                      <a:pt x="20594" y="28228"/>
                      <a:pt x="20583" y="27737"/>
                    </a:cubicBezTo>
                    <a:cubicBezTo>
                      <a:pt x="20575" y="27468"/>
                      <a:pt x="20483" y="27214"/>
                      <a:pt x="20468" y="26954"/>
                    </a:cubicBezTo>
                    <a:cubicBezTo>
                      <a:pt x="20444" y="26565"/>
                      <a:pt x="20322" y="26712"/>
                      <a:pt x="20653" y="26523"/>
                    </a:cubicBezTo>
                    <a:cubicBezTo>
                      <a:pt x="20894" y="26387"/>
                      <a:pt x="21202" y="26450"/>
                      <a:pt x="21442" y="26265"/>
                    </a:cubicBezTo>
                    <a:cubicBezTo>
                      <a:pt x="22585" y="25388"/>
                      <a:pt x="22121" y="23016"/>
                      <a:pt x="21944" y="21836"/>
                    </a:cubicBezTo>
                    <a:cubicBezTo>
                      <a:pt x="21871" y="21360"/>
                      <a:pt x="22059" y="20929"/>
                      <a:pt x="21949" y="20432"/>
                    </a:cubicBezTo>
                    <a:cubicBezTo>
                      <a:pt x="21855" y="20005"/>
                      <a:pt x="22529" y="20016"/>
                      <a:pt x="22919" y="19856"/>
                    </a:cubicBezTo>
                    <a:cubicBezTo>
                      <a:pt x="23730" y="19522"/>
                      <a:pt x="24551" y="19344"/>
                      <a:pt x="25391" y="19186"/>
                    </a:cubicBezTo>
                    <a:cubicBezTo>
                      <a:pt x="25656" y="19136"/>
                      <a:pt x="25993" y="19136"/>
                      <a:pt x="26118" y="18921"/>
                    </a:cubicBezTo>
                    <a:cubicBezTo>
                      <a:pt x="26429" y="18394"/>
                      <a:pt x="26967" y="18526"/>
                      <a:pt x="27409" y="18391"/>
                    </a:cubicBezTo>
                    <a:cubicBezTo>
                      <a:pt x="27446" y="18379"/>
                      <a:pt x="27496" y="18372"/>
                      <a:pt x="27547" y="18372"/>
                    </a:cubicBezTo>
                    <a:cubicBezTo>
                      <a:pt x="27678" y="18372"/>
                      <a:pt x="27821" y="18417"/>
                      <a:pt x="27793" y="18542"/>
                    </a:cubicBezTo>
                    <a:cubicBezTo>
                      <a:pt x="27647" y="19198"/>
                      <a:pt x="28307" y="19515"/>
                      <a:pt x="28412" y="20096"/>
                    </a:cubicBezTo>
                    <a:cubicBezTo>
                      <a:pt x="28457" y="20349"/>
                      <a:pt x="28625" y="21014"/>
                      <a:pt x="29154" y="21014"/>
                    </a:cubicBezTo>
                    <a:cubicBezTo>
                      <a:pt x="29211" y="21014"/>
                      <a:pt x="29271" y="21007"/>
                      <a:pt x="29336" y="20990"/>
                    </a:cubicBezTo>
                    <a:cubicBezTo>
                      <a:pt x="30427" y="20710"/>
                      <a:pt x="31530" y="20466"/>
                      <a:pt x="32552" y="19935"/>
                    </a:cubicBezTo>
                    <a:cubicBezTo>
                      <a:pt x="33342" y="19526"/>
                      <a:pt x="34254" y="19333"/>
                      <a:pt x="35014" y="18881"/>
                    </a:cubicBezTo>
                    <a:cubicBezTo>
                      <a:pt x="35498" y="18593"/>
                      <a:pt x="36539" y="18705"/>
                      <a:pt x="36246" y="17607"/>
                    </a:cubicBezTo>
                    <a:cubicBezTo>
                      <a:pt x="36253" y="17201"/>
                      <a:pt x="36281" y="16802"/>
                      <a:pt x="35915" y="16446"/>
                    </a:cubicBezTo>
                    <a:cubicBezTo>
                      <a:pt x="35705" y="16242"/>
                      <a:pt x="35758" y="15875"/>
                      <a:pt x="35934" y="15552"/>
                    </a:cubicBezTo>
                    <a:cubicBezTo>
                      <a:pt x="36200" y="15066"/>
                      <a:pt x="36492" y="14561"/>
                      <a:pt x="36596" y="14029"/>
                    </a:cubicBezTo>
                    <a:cubicBezTo>
                      <a:pt x="36909" y="12428"/>
                      <a:pt x="37091" y="10801"/>
                      <a:pt x="36752" y="9186"/>
                    </a:cubicBezTo>
                    <a:cubicBezTo>
                      <a:pt x="36540" y="8173"/>
                      <a:pt x="36156" y="7221"/>
                      <a:pt x="35621" y="6299"/>
                    </a:cubicBezTo>
                    <a:cubicBezTo>
                      <a:pt x="35161" y="5506"/>
                      <a:pt x="34624" y="4801"/>
                      <a:pt x="33986" y="4193"/>
                    </a:cubicBezTo>
                    <a:cubicBezTo>
                      <a:pt x="33347" y="3583"/>
                      <a:pt x="32664" y="2889"/>
                      <a:pt x="31793" y="2702"/>
                    </a:cubicBezTo>
                    <a:cubicBezTo>
                      <a:pt x="30985" y="2528"/>
                      <a:pt x="30450" y="2301"/>
                      <a:pt x="30292" y="1431"/>
                    </a:cubicBezTo>
                    <a:cubicBezTo>
                      <a:pt x="30257" y="1237"/>
                      <a:pt x="30239" y="1011"/>
                      <a:pt x="30164" y="836"/>
                    </a:cubicBezTo>
                    <a:cubicBezTo>
                      <a:pt x="30009" y="478"/>
                      <a:pt x="29827" y="0"/>
                      <a:pt x="29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5;p33"/>
              <p:cNvSpPr/>
              <p:nvPr/>
            </p:nvSpPr>
            <p:spPr>
              <a:xfrm>
                <a:off x="1846692" y="1632227"/>
                <a:ext cx="52238" cy="127470"/>
              </a:xfrm>
              <a:custGeom>
                <a:avLst/>
                <a:gdLst/>
                <a:ahLst/>
                <a:cxnLst/>
                <a:rect l="l" t="t" r="r" b="b"/>
                <a:pathLst>
                  <a:path w="3980" h="9712" extrusionOk="0">
                    <a:moveTo>
                      <a:pt x="657" y="1"/>
                    </a:moveTo>
                    <a:cubicBezTo>
                      <a:pt x="607" y="1"/>
                      <a:pt x="556" y="75"/>
                      <a:pt x="437" y="183"/>
                    </a:cubicBezTo>
                    <a:cubicBezTo>
                      <a:pt x="0" y="581"/>
                      <a:pt x="299" y="1033"/>
                      <a:pt x="301" y="1398"/>
                    </a:cubicBezTo>
                    <a:cubicBezTo>
                      <a:pt x="307" y="2066"/>
                      <a:pt x="588" y="2728"/>
                      <a:pt x="741" y="3396"/>
                    </a:cubicBezTo>
                    <a:cubicBezTo>
                      <a:pt x="976" y="4427"/>
                      <a:pt x="1245" y="5286"/>
                      <a:pt x="1708" y="6230"/>
                    </a:cubicBezTo>
                    <a:cubicBezTo>
                      <a:pt x="1993" y="6810"/>
                      <a:pt x="2102" y="7420"/>
                      <a:pt x="2226" y="8036"/>
                    </a:cubicBezTo>
                    <a:cubicBezTo>
                      <a:pt x="2276" y="8290"/>
                      <a:pt x="2331" y="8543"/>
                      <a:pt x="2399" y="8795"/>
                    </a:cubicBezTo>
                    <a:cubicBezTo>
                      <a:pt x="2650" y="9711"/>
                      <a:pt x="2950" y="9405"/>
                      <a:pt x="3681" y="9694"/>
                    </a:cubicBezTo>
                    <a:cubicBezTo>
                      <a:pt x="3697" y="9701"/>
                      <a:pt x="3711" y="9703"/>
                      <a:pt x="3723" y="9703"/>
                    </a:cubicBezTo>
                    <a:cubicBezTo>
                      <a:pt x="3866" y="9703"/>
                      <a:pt x="3766" y="9303"/>
                      <a:pt x="3810" y="9112"/>
                    </a:cubicBezTo>
                    <a:cubicBezTo>
                      <a:pt x="3980" y="8403"/>
                      <a:pt x="3547" y="7796"/>
                      <a:pt x="3329" y="7177"/>
                    </a:cubicBezTo>
                    <a:cubicBezTo>
                      <a:pt x="2998" y="6239"/>
                      <a:pt x="2715" y="5281"/>
                      <a:pt x="2424" y="4337"/>
                    </a:cubicBezTo>
                    <a:cubicBezTo>
                      <a:pt x="1984" y="2907"/>
                      <a:pt x="1617" y="1470"/>
                      <a:pt x="820" y="182"/>
                    </a:cubicBezTo>
                    <a:cubicBezTo>
                      <a:pt x="741" y="53"/>
                      <a:pt x="699" y="1"/>
                      <a:pt x="6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6;p33"/>
              <p:cNvSpPr/>
              <p:nvPr/>
            </p:nvSpPr>
            <p:spPr>
              <a:xfrm>
                <a:off x="1768274" y="1668586"/>
                <a:ext cx="92046" cy="107205"/>
              </a:xfrm>
              <a:custGeom>
                <a:avLst/>
                <a:gdLst/>
                <a:ahLst/>
                <a:cxnLst/>
                <a:rect l="l" t="t" r="r" b="b"/>
                <a:pathLst>
                  <a:path w="7013" h="8168" extrusionOk="0">
                    <a:moveTo>
                      <a:pt x="0" y="0"/>
                    </a:moveTo>
                    <a:lnTo>
                      <a:pt x="0" y="0"/>
                    </a:lnTo>
                    <a:cubicBezTo>
                      <a:pt x="944" y="1416"/>
                      <a:pt x="1727" y="2660"/>
                      <a:pt x="2582" y="3853"/>
                    </a:cubicBezTo>
                    <a:cubicBezTo>
                      <a:pt x="3307" y="4862"/>
                      <a:pt x="4076" y="5848"/>
                      <a:pt x="4911" y="6764"/>
                    </a:cubicBezTo>
                    <a:cubicBezTo>
                      <a:pt x="5316" y="7207"/>
                      <a:pt x="5591" y="7792"/>
                      <a:pt x="6190" y="8065"/>
                    </a:cubicBezTo>
                    <a:cubicBezTo>
                      <a:pt x="6334" y="8130"/>
                      <a:pt x="6449" y="8168"/>
                      <a:pt x="6543" y="8168"/>
                    </a:cubicBezTo>
                    <a:cubicBezTo>
                      <a:pt x="6718" y="8168"/>
                      <a:pt x="6822" y="8039"/>
                      <a:pt x="6909" y="7725"/>
                    </a:cubicBezTo>
                    <a:cubicBezTo>
                      <a:pt x="7013" y="7349"/>
                      <a:pt x="6938" y="7095"/>
                      <a:pt x="6764" y="6798"/>
                    </a:cubicBezTo>
                    <a:cubicBezTo>
                      <a:pt x="6226" y="5890"/>
                      <a:pt x="5355" y="5274"/>
                      <a:pt x="4732" y="4429"/>
                    </a:cubicBezTo>
                    <a:cubicBezTo>
                      <a:pt x="3964" y="3384"/>
                      <a:pt x="3116" y="2399"/>
                      <a:pt x="2195" y="1483"/>
                    </a:cubicBezTo>
                    <a:cubicBezTo>
                      <a:pt x="1637" y="929"/>
                      <a:pt x="1080" y="283"/>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77;p33"/>
              <p:cNvSpPr/>
              <p:nvPr/>
            </p:nvSpPr>
            <p:spPr>
              <a:xfrm>
                <a:off x="2221458" y="1927886"/>
                <a:ext cx="94986" cy="60467"/>
              </a:xfrm>
              <a:custGeom>
                <a:avLst/>
                <a:gdLst/>
                <a:ahLst/>
                <a:cxnLst/>
                <a:rect l="l" t="t" r="r" b="b"/>
                <a:pathLst>
                  <a:path w="7237" h="4607" extrusionOk="0">
                    <a:moveTo>
                      <a:pt x="1076" y="0"/>
                    </a:moveTo>
                    <a:cubicBezTo>
                      <a:pt x="698" y="0"/>
                      <a:pt x="274" y="154"/>
                      <a:pt x="160" y="423"/>
                    </a:cubicBezTo>
                    <a:cubicBezTo>
                      <a:pt x="0" y="800"/>
                      <a:pt x="277" y="1056"/>
                      <a:pt x="599" y="1308"/>
                    </a:cubicBezTo>
                    <a:cubicBezTo>
                      <a:pt x="1662" y="2137"/>
                      <a:pt x="2861" y="2755"/>
                      <a:pt x="3989" y="3475"/>
                    </a:cubicBezTo>
                    <a:cubicBezTo>
                      <a:pt x="4910" y="4065"/>
                      <a:pt x="5946" y="4606"/>
                      <a:pt x="7180" y="4606"/>
                    </a:cubicBezTo>
                    <a:cubicBezTo>
                      <a:pt x="7199" y="4606"/>
                      <a:pt x="7218" y="4606"/>
                      <a:pt x="7237" y="4606"/>
                    </a:cubicBezTo>
                    <a:cubicBezTo>
                      <a:pt x="7092" y="4227"/>
                      <a:pt x="6907" y="3954"/>
                      <a:pt x="6688" y="3657"/>
                    </a:cubicBezTo>
                    <a:cubicBezTo>
                      <a:pt x="6300" y="3130"/>
                      <a:pt x="5750" y="2845"/>
                      <a:pt x="5258" y="2526"/>
                    </a:cubicBezTo>
                    <a:cubicBezTo>
                      <a:pt x="4653" y="2133"/>
                      <a:pt x="4090" y="1685"/>
                      <a:pt x="3496" y="1304"/>
                    </a:cubicBezTo>
                    <a:cubicBezTo>
                      <a:pt x="2886" y="910"/>
                      <a:pt x="2172" y="663"/>
                      <a:pt x="1613" y="159"/>
                    </a:cubicBezTo>
                    <a:cubicBezTo>
                      <a:pt x="1494" y="50"/>
                      <a:pt x="1293" y="0"/>
                      <a:pt x="10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8;p33"/>
              <p:cNvSpPr/>
              <p:nvPr/>
            </p:nvSpPr>
            <p:spPr>
              <a:xfrm>
                <a:off x="1730279" y="1749454"/>
                <a:ext cx="113347" cy="59063"/>
              </a:xfrm>
              <a:custGeom>
                <a:avLst/>
                <a:gdLst/>
                <a:ahLst/>
                <a:cxnLst/>
                <a:rect l="l" t="t" r="r" b="b"/>
                <a:pathLst>
                  <a:path w="8636" h="4500" extrusionOk="0">
                    <a:moveTo>
                      <a:pt x="569" y="1"/>
                    </a:moveTo>
                    <a:cubicBezTo>
                      <a:pt x="389" y="1"/>
                      <a:pt x="200" y="18"/>
                      <a:pt x="0" y="55"/>
                    </a:cubicBezTo>
                    <a:cubicBezTo>
                      <a:pt x="2708" y="2037"/>
                      <a:pt x="5348" y="3766"/>
                      <a:pt x="8629" y="4500"/>
                    </a:cubicBezTo>
                    <a:cubicBezTo>
                      <a:pt x="8635" y="3906"/>
                      <a:pt x="8447" y="3565"/>
                      <a:pt x="7966" y="3305"/>
                    </a:cubicBezTo>
                    <a:cubicBezTo>
                      <a:pt x="6313" y="2408"/>
                      <a:pt x="4656" y="1515"/>
                      <a:pt x="2926" y="771"/>
                    </a:cubicBezTo>
                    <a:cubicBezTo>
                      <a:pt x="2197" y="458"/>
                      <a:pt x="1507" y="1"/>
                      <a:pt x="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79;p33"/>
              <p:cNvSpPr/>
              <p:nvPr/>
            </p:nvSpPr>
            <p:spPr>
              <a:xfrm>
                <a:off x="2196062" y="1952747"/>
                <a:ext cx="52763" cy="86901"/>
              </a:xfrm>
              <a:custGeom>
                <a:avLst/>
                <a:gdLst/>
                <a:ahLst/>
                <a:cxnLst/>
                <a:rect l="l" t="t" r="r" b="b"/>
                <a:pathLst>
                  <a:path w="4020" h="6621" extrusionOk="0">
                    <a:moveTo>
                      <a:pt x="699" y="1"/>
                    </a:moveTo>
                    <a:cubicBezTo>
                      <a:pt x="648" y="1"/>
                      <a:pt x="589" y="16"/>
                      <a:pt x="518" y="54"/>
                    </a:cubicBezTo>
                    <a:cubicBezTo>
                      <a:pt x="205" y="217"/>
                      <a:pt x="0" y="405"/>
                      <a:pt x="19" y="816"/>
                    </a:cubicBezTo>
                    <a:cubicBezTo>
                      <a:pt x="314" y="1524"/>
                      <a:pt x="551" y="2266"/>
                      <a:pt x="919" y="2933"/>
                    </a:cubicBezTo>
                    <a:cubicBezTo>
                      <a:pt x="1520" y="4019"/>
                      <a:pt x="2052" y="5147"/>
                      <a:pt x="2903" y="6089"/>
                    </a:cubicBezTo>
                    <a:cubicBezTo>
                      <a:pt x="3096" y="6303"/>
                      <a:pt x="3196" y="6621"/>
                      <a:pt x="3453" y="6621"/>
                    </a:cubicBezTo>
                    <a:cubicBezTo>
                      <a:pt x="3508" y="6621"/>
                      <a:pt x="3570" y="6606"/>
                      <a:pt x="3642" y="6573"/>
                    </a:cubicBezTo>
                    <a:cubicBezTo>
                      <a:pt x="4020" y="6399"/>
                      <a:pt x="3928" y="5999"/>
                      <a:pt x="3793" y="5676"/>
                    </a:cubicBezTo>
                    <a:cubicBezTo>
                      <a:pt x="3144" y="4129"/>
                      <a:pt x="2228" y="2709"/>
                      <a:pt x="1644" y="1130"/>
                    </a:cubicBezTo>
                    <a:cubicBezTo>
                      <a:pt x="1542" y="853"/>
                      <a:pt x="1515" y="489"/>
                      <a:pt x="1167" y="348"/>
                    </a:cubicBezTo>
                    <a:cubicBezTo>
                      <a:pt x="991" y="276"/>
                      <a:pt x="916" y="1"/>
                      <a:pt x="6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0;p33"/>
              <p:cNvSpPr/>
              <p:nvPr/>
            </p:nvSpPr>
            <p:spPr>
              <a:xfrm>
                <a:off x="2228073" y="1887551"/>
                <a:ext cx="88187" cy="30831"/>
              </a:xfrm>
              <a:custGeom>
                <a:avLst/>
                <a:gdLst/>
                <a:ahLst/>
                <a:cxnLst/>
                <a:rect l="l" t="t" r="r" b="b"/>
                <a:pathLst>
                  <a:path w="6719" h="2349" extrusionOk="0">
                    <a:moveTo>
                      <a:pt x="1500" y="1"/>
                    </a:moveTo>
                    <a:cubicBezTo>
                      <a:pt x="1166" y="1"/>
                      <a:pt x="827" y="66"/>
                      <a:pt x="486" y="181"/>
                    </a:cubicBezTo>
                    <a:cubicBezTo>
                      <a:pt x="95" y="313"/>
                      <a:pt x="206" y="722"/>
                      <a:pt x="100" y="988"/>
                    </a:cubicBezTo>
                    <a:cubicBezTo>
                      <a:pt x="0" y="1234"/>
                      <a:pt x="426" y="1356"/>
                      <a:pt x="593" y="1384"/>
                    </a:cubicBezTo>
                    <a:cubicBezTo>
                      <a:pt x="2225" y="1650"/>
                      <a:pt x="3776" y="2349"/>
                      <a:pt x="5463" y="2349"/>
                    </a:cubicBezTo>
                    <a:cubicBezTo>
                      <a:pt x="5517" y="2349"/>
                      <a:pt x="5570" y="2348"/>
                      <a:pt x="5624" y="2346"/>
                    </a:cubicBezTo>
                    <a:cubicBezTo>
                      <a:pt x="5733" y="2302"/>
                      <a:pt x="5857" y="2203"/>
                      <a:pt x="5957" y="2203"/>
                    </a:cubicBezTo>
                    <a:cubicBezTo>
                      <a:pt x="5968" y="2203"/>
                      <a:pt x="5979" y="2204"/>
                      <a:pt x="5989" y="2206"/>
                    </a:cubicBezTo>
                    <a:cubicBezTo>
                      <a:pt x="6056" y="2224"/>
                      <a:pt x="6122" y="2233"/>
                      <a:pt x="6184" y="2233"/>
                    </a:cubicBezTo>
                    <a:cubicBezTo>
                      <a:pt x="6410" y="2233"/>
                      <a:pt x="6590" y="2118"/>
                      <a:pt x="6638" y="1920"/>
                    </a:cubicBezTo>
                    <a:cubicBezTo>
                      <a:pt x="6719" y="1587"/>
                      <a:pt x="6318" y="1517"/>
                      <a:pt x="6118" y="1468"/>
                    </a:cubicBezTo>
                    <a:cubicBezTo>
                      <a:pt x="5674" y="1356"/>
                      <a:pt x="5423" y="943"/>
                      <a:pt x="4838" y="943"/>
                    </a:cubicBezTo>
                    <a:cubicBezTo>
                      <a:pt x="4837" y="943"/>
                      <a:pt x="4836" y="943"/>
                      <a:pt x="4835" y="943"/>
                    </a:cubicBezTo>
                    <a:cubicBezTo>
                      <a:pt x="4834" y="943"/>
                      <a:pt x="4832" y="943"/>
                      <a:pt x="4831" y="943"/>
                    </a:cubicBezTo>
                    <a:cubicBezTo>
                      <a:pt x="4374" y="943"/>
                      <a:pt x="3903" y="493"/>
                      <a:pt x="3336" y="493"/>
                    </a:cubicBezTo>
                    <a:cubicBezTo>
                      <a:pt x="3269" y="493"/>
                      <a:pt x="3200" y="500"/>
                      <a:pt x="3130" y="514"/>
                    </a:cubicBezTo>
                    <a:cubicBezTo>
                      <a:pt x="3118" y="516"/>
                      <a:pt x="3105" y="518"/>
                      <a:pt x="3093" y="518"/>
                    </a:cubicBezTo>
                    <a:cubicBezTo>
                      <a:pt x="2985" y="518"/>
                      <a:pt x="2885" y="433"/>
                      <a:pt x="2780" y="369"/>
                    </a:cubicBezTo>
                    <a:cubicBezTo>
                      <a:pt x="2367" y="113"/>
                      <a:pt x="1938" y="1"/>
                      <a:pt x="15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906;p33"/>
          <p:cNvGrpSpPr/>
          <p:nvPr/>
        </p:nvGrpSpPr>
        <p:grpSpPr>
          <a:xfrm>
            <a:off x="7955118" y="1480339"/>
            <a:ext cx="985865" cy="921982"/>
            <a:chOff x="6523078" y="1452929"/>
            <a:chExt cx="985865" cy="921982"/>
          </a:xfrm>
        </p:grpSpPr>
        <p:grpSp>
          <p:nvGrpSpPr>
            <p:cNvPr id="19" name="Google Shape;907;p33"/>
            <p:cNvGrpSpPr/>
            <p:nvPr/>
          </p:nvGrpSpPr>
          <p:grpSpPr>
            <a:xfrm>
              <a:off x="6523078" y="1452929"/>
              <a:ext cx="985865" cy="921982"/>
              <a:chOff x="6523078" y="1452929"/>
              <a:chExt cx="985865" cy="921982"/>
            </a:xfrm>
          </p:grpSpPr>
          <p:sp>
            <p:nvSpPr>
              <p:cNvPr id="29" name="Google Shape;908;p33"/>
              <p:cNvSpPr/>
              <p:nvPr/>
            </p:nvSpPr>
            <p:spPr>
              <a:xfrm>
                <a:off x="6523078" y="1452929"/>
                <a:ext cx="985865" cy="921982"/>
              </a:xfrm>
              <a:custGeom>
                <a:avLst/>
                <a:gdLst/>
                <a:ahLst/>
                <a:cxnLst/>
                <a:rect l="l" t="t" r="r" b="b"/>
                <a:pathLst>
                  <a:path w="76158" h="71223" extrusionOk="0">
                    <a:moveTo>
                      <a:pt x="41650" y="0"/>
                    </a:moveTo>
                    <a:cubicBezTo>
                      <a:pt x="41179" y="0"/>
                      <a:pt x="40707" y="11"/>
                      <a:pt x="40237" y="21"/>
                    </a:cubicBezTo>
                    <a:cubicBezTo>
                      <a:pt x="39263" y="41"/>
                      <a:pt x="38264" y="61"/>
                      <a:pt x="37330" y="295"/>
                    </a:cubicBezTo>
                    <a:cubicBezTo>
                      <a:pt x="36644" y="464"/>
                      <a:pt x="35869" y="648"/>
                      <a:pt x="35259" y="670"/>
                    </a:cubicBezTo>
                    <a:cubicBezTo>
                      <a:pt x="34444" y="698"/>
                      <a:pt x="33657" y="981"/>
                      <a:pt x="33087" y="1250"/>
                    </a:cubicBezTo>
                    <a:cubicBezTo>
                      <a:pt x="32107" y="1715"/>
                      <a:pt x="31043" y="1832"/>
                      <a:pt x="30063" y="2289"/>
                    </a:cubicBezTo>
                    <a:cubicBezTo>
                      <a:pt x="28473" y="3030"/>
                      <a:pt x="26804" y="3642"/>
                      <a:pt x="25389" y="4669"/>
                    </a:cubicBezTo>
                    <a:cubicBezTo>
                      <a:pt x="23592" y="5973"/>
                      <a:pt x="21750" y="7186"/>
                      <a:pt x="20260" y="8953"/>
                    </a:cubicBezTo>
                    <a:cubicBezTo>
                      <a:pt x="19091" y="10336"/>
                      <a:pt x="17945" y="11775"/>
                      <a:pt x="16714" y="13127"/>
                    </a:cubicBezTo>
                    <a:cubicBezTo>
                      <a:pt x="15254" y="14734"/>
                      <a:pt x="14165" y="16669"/>
                      <a:pt x="13046" y="18561"/>
                    </a:cubicBezTo>
                    <a:cubicBezTo>
                      <a:pt x="11919" y="20468"/>
                      <a:pt x="11288" y="22518"/>
                      <a:pt x="10747" y="24625"/>
                    </a:cubicBezTo>
                    <a:cubicBezTo>
                      <a:pt x="10571" y="25314"/>
                      <a:pt x="10396" y="26004"/>
                      <a:pt x="10220" y="26695"/>
                    </a:cubicBezTo>
                    <a:cubicBezTo>
                      <a:pt x="10146" y="26984"/>
                      <a:pt x="10057" y="27130"/>
                      <a:pt x="9804" y="27130"/>
                    </a:cubicBezTo>
                    <a:cubicBezTo>
                      <a:pt x="9726" y="27130"/>
                      <a:pt x="9633" y="27116"/>
                      <a:pt x="9520" y="27089"/>
                    </a:cubicBezTo>
                    <a:cubicBezTo>
                      <a:pt x="8330" y="26796"/>
                      <a:pt x="7273" y="26143"/>
                      <a:pt x="6108" y="25846"/>
                    </a:cubicBezTo>
                    <a:cubicBezTo>
                      <a:pt x="4802" y="25513"/>
                      <a:pt x="3582" y="24953"/>
                      <a:pt x="2285" y="24593"/>
                    </a:cubicBezTo>
                    <a:cubicBezTo>
                      <a:pt x="1923" y="24494"/>
                      <a:pt x="1620" y="24437"/>
                      <a:pt x="1366" y="24437"/>
                    </a:cubicBezTo>
                    <a:cubicBezTo>
                      <a:pt x="728" y="24437"/>
                      <a:pt x="409" y="24795"/>
                      <a:pt x="296" y="25724"/>
                    </a:cubicBezTo>
                    <a:cubicBezTo>
                      <a:pt x="83" y="27467"/>
                      <a:pt x="1" y="29217"/>
                      <a:pt x="83" y="30971"/>
                    </a:cubicBezTo>
                    <a:cubicBezTo>
                      <a:pt x="161" y="32581"/>
                      <a:pt x="346" y="34167"/>
                      <a:pt x="783" y="35732"/>
                    </a:cubicBezTo>
                    <a:cubicBezTo>
                      <a:pt x="1088" y="36822"/>
                      <a:pt x="1193" y="37972"/>
                      <a:pt x="1581" y="39043"/>
                    </a:cubicBezTo>
                    <a:cubicBezTo>
                      <a:pt x="2243" y="40870"/>
                      <a:pt x="2916" y="42691"/>
                      <a:pt x="3638" y="44494"/>
                    </a:cubicBezTo>
                    <a:cubicBezTo>
                      <a:pt x="4025" y="45463"/>
                      <a:pt x="4406" y="46472"/>
                      <a:pt x="5005" y="47308"/>
                    </a:cubicBezTo>
                    <a:cubicBezTo>
                      <a:pt x="5561" y="48086"/>
                      <a:pt x="6065" y="48909"/>
                      <a:pt x="6525" y="49718"/>
                    </a:cubicBezTo>
                    <a:cubicBezTo>
                      <a:pt x="7180" y="50866"/>
                      <a:pt x="7917" y="51941"/>
                      <a:pt x="8689" y="52997"/>
                    </a:cubicBezTo>
                    <a:cubicBezTo>
                      <a:pt x="9335" y="53881"/>
                      <a:pt x="10112" y="54670"/>
                      <a:pt x="10760" y="55553"/>
                    </a:cubicBezTo>
                    <a:cubicBezTo>
                      <a:pt x="11271" y="56252"/>
                      <a:pt x="11887" y="56837"/>
                      <a:pt x="12474" y="57459"/>
                    </a:cubicBezTo>
                    <a:cubicBezTo>
                      <a:pt x="13021" y="58039"/>
                      <a:pt x="13809" y="58403"/>
                      <a:pt x="14100" y="59226"/>
                    </a:cubicBezTo>
                    <a:cubicBezTo>
                      <a:pt x="14135" y="59324"/>
                      <a:pt x="14291" y="59417"/>
                      <a:pt x="14408" y="59442"/>
                    </a:cubicBezTo>
                    <a:cubicBezTo>
                      <a:pt x="14935" y="59559"/>
                      <a:pt x="15257" y="59987"/>
                      <a:pt x="15658" y="60279"/>
                    </a:cubicBezTo>
                    <a:cubicBezTo>
                      <a:pt x="16584" y="60951"/>
                      <a:pt x="17220" y="61950"/>
                      <a:pt x="18264" y="62519"/>
                    </a:cubicBezTo>
                    <a:cubicBezTo>
                      <a:pt x="19454" y="63168"/>
                      <a:pt x="20498" y="64062"/>
                      <a:pt x="21574" y="64871"/>
                    </a:cubicBezTo>
                    <a:cubicBezTo>
                      <a:pt x="22995" y="65938"/>
                      <a:pt x="24577" y="66628"/>
                      <a:pt x="26162" y="67315"/>
                    </a:cubicBezTo>
                    <a:cubicBezTo>
                      <a:pt x="26670" y="67536"/>
                      <a:pt x="27055" y="67884"/>
                      <a:pt x="27528" y="68115"/>
                    </a:cubicBezTo>
                    <a:cubicBezTo>
                      <a:pt x="28680" y="68675"/>
                      <a:pt x="29945" y="68919"/>
                      <a:pt x="31152" y="69311"/>
                    </a:cubicBezTo>
                    <a:cubicBezTo>
                      <a:pt x="32775" y="69838"/>
                      <a:pt x="34396" y="70412"/>
                      <a:pt x="36082" y="70745"/>
                    </a:cubicBezTo>
                    <a:cubicBezTo>
                      <a:pt x="36490" y="70828"/>
                      <a:pt x="36902" y="70884"/>
                      <a:pt x="37317" y="70910"/>
                    </a:cubicBezTo>
                    <a:cubicBezTo>
                      <a:pt x="38025" y="70956"/>
                      <a:pt x="38723" y="71086"/>
                      <a:pt x="39439" y="71086"/>
                    </a:cubicBezTo>
                    <a:cubicBezTo>
                      <a:pt x="39556" y="71086"/>
                      <a:pt x="39673" y="71083"/>
                      <a:pt x="39791" y="71075"/>
                    </a:cubicBezTo>
                    <a:cubicBezTo>
                      <a:pt x="39827" y="71073"/>
                      <a:pt x="39864" y="71072"/>
                      <a:pt x="39901" y="71072"/>
                    </a:cubicBezTo>
                    <a:cubicBezTo>
                      <a:pt x="40342" y="71072"/>
                      <a:pt x="40807" y="71223"/>
                      <a:pt x="41236" y="71223"/>
                    </a:cubicBezTo>
                    <a:cubicBezTo>
                      <a:pt x="41351" y="71223"/>
                      <a:pt x="41464" y="71212"/>
                      <a:pt x="41573" y="71184"/>
                    </a:cubicBezTo>
                    <a:cubicBezTo>
                      <a:pt x="42074" y="71056"/>
                      <a:pt x="42575" y="71006"/>
                      <a:pt x="43070" y="71006"/>
                    </a:cubicBezTo>
                    <a:cubicBezTo>
                      <a:pt x="43529" y="71006"/>
                      <a:pt x="43983" y="71049"/>
                      <a:pt x="44426" y="71111"/>
                    </a:cubicBezTo>
                    <a:cubicBezTo>
                      <a:pt x="44512" y="71123"/>
                      <a:pt x="44586" y="71129"/>
                      <a:pt x="44652" y="71129"/>
                    </a:cubicBezTo>
                    <a:cubicBezTo>
                      <a:pt x="44997" y="71129"/>
                      <a:pt x="45093" y="70967"/>
                      <a:pt x="45203" y="70720"/>
                    </a:cubicBezTo>
                    <a:cubicBezTo>
                      <a:pt x="45214" y="70717"/>
                      <a:pt x="45224" y="70716"/>
                      <a:pt x="45234" y="70716"/>
                    </a:cubicBezTo>
                    <a:cubicBezTo>
                      <a:pt x="45392" y="70716"/>
                      <a:pt x="45341" y="71136"/>
                      <a:pt x="45478" y="71136"/>
                    </a:cubicBezTo>
                    <a:cubicBezTo>
                      <a:pt x="45531" y="71136"/>
                      <a:pt x="45612" y="71073"/>
                      <a:pt x="45744" y="70899"/>
                    </a:cubicBezTo>
                    <a:cubicBezTo>
                      <a:pt x="45840" y="70773"/>
                      <a:pt x="45990" y="70670"/>
                      <a:pt x="46154" y="70670"/>
                    </a:cubicBezTo>
                    <a:cubicBezTo>
                      <a:pt x="46269" y="70670"/>
                      <a:pt x="46391" y="70720"/>
                      <a:pt x="46508" y="70848"/>
                    </a:cubicBezTo>
                    <a:cubicBezTo>
                      <a:pt x="46596" y="70946"/>
                      <a:pt x="46716" y="71015"/>
                      <a:pt x="46834" y="71015"/>
                    </a:cubicBezTo>
                    <a:cubicBezTo>
                      <a:pt x="46893" y="71015"/>
                      <a:pt x="46951" y="70998"/>
                      <a:pt x="47006" y="70960"/>
                    </a:cubicBezTo>
                    <a:cubicBezTo>
                      <a:pt x="47562" y="70563"/>
                      <a:pt x="48253" y="70674"/>
                      <a:pt x="48840" y="70459"/>
                    </a:cubicBezTo>
                    <a:cubicBezTo>
                      <a:pt x="50081" y="70002"/>
                      <a:pt x="51526" y="70129"/>
                      <a:pt x="52598" y="69177"/>
                    </a:cubicBezTo>
                    <a:cubicBezTo>
                      <a:pt x="52607" y="69169"/>
                      <a:pt x="52623" y="69166"/>
                      <a:pt x="52643" y="69166"/>
                    </a:cubicBezTo>
                    <a:cubicBezTo>
                      <a:pt x="52697" y="69166"/>
                      <a:pt x="52778" y="69192"/>
                      <a:pt x="52813" y="69224"/>
                    </a:cubicBezTo>
                    <a:cubicBezTo>
                      <a:pt x="52922" y="69331"/>
                      <a:pt x="53022" y="69371"/>
                      <a:pt x="53116" y="69371"/>
                    </a:cubicBezTo>
                    <a:cubicBezTo>
                      <a:pt x="53315" y="69371"/>
                      <a:pt x="53484" y="69192"/>
                      <a:pt x="53651" y="69093"/>
                    </a:cubicBezTo>
                    <a:cubicBezTo>
                      <a:pt x="53956" y="68913"/>
                      <a:pt x="54207" y="68735"/>
                      <a:pt x="54608" y="68735"/>
                    </a:cubicBezTo>
                    <a:cubicBezTo>
                      <a:pt x="54623" y="68735"/>
                      <a:pt x="54638" y="68735"/>
                      <a:pt x="54653" y="68735"/>
                    </a:cubicBezTo>
                    <a:cubicBezTo>
                      <a:pt x="54715" y="68738"/>
                      <a:pt x="54799" y="68744"/>
                      <a:pt x="54891" y="68744"/>
                    </a:cubicBezTo>
                    <a:cubicBezTo>
                      <a:pt x="55181" y="68744"/>
                      <a:pt x="55546" y="68682"/>
                      <a:pt x="55502" y="68235"/>
                    </a:cubicBezTo>
                    <a:cubicBezTo>
                      <a:pt x="55474" y="67948"/>
                      <a:pt x="55519" y="67887"/>
                      <a:pt x="55645" y="67887"/>
                    </a:cubicBezTo>
                    <a:cubicBezTo>
                      <a:pt x="55703" y="67887"/>
                      <a:pt x="55777" y="67900"/>
                      <a:pt x="55869" y="67909"/>
                    </a:cubicBezTo>
                    <a:cubicBezTo>
                      <a:pt x="55894" y="67912"/>
                      <a:pt x="55918" y="67913"/>
                      <a:pt x="55942" y="67913"/>
                    </a:cubicBezTo>
                    <a:cubicBezTo>
                      <a:pt x="56185" y="67913"/>
                      <a:pt x="56419" y="67793"/>
                      <a:pt x="56657" y="67699"/>
                    </a:cubicBezTo>
                    <a:cubicBezTo>
                      <a:pt x="57036" y="67552"/>
                      <a:pt x="57332" y="67177"/>
                      <a:pt x="57640" y="67110"/>
                    </a:cubicBezTo>
                    <a:cubicBezTo>
                      <a:pt x="58617" y="66898"/>
                      <a:pt x="59216" y="66128"/>
                      <a:pt x="60014" y="65671"/>
                    </a:cubicBezTo>
                    <a:cubicBezTo>
                      <a:pt x="60584" y="65344"/>
                      <a:pt x="61289" y="64994"/>
                      <a:pt x="61473" y="64210"/>
                    </a:cubicBezTo>
                    <a:cubicBezTo>
                      <a:pt x="61511" y="64217"/>
                      <a:pt x="61546" y="64220"/>
                      <a:pt x="61578" y="64220"/>
                    </a:cubicBezTo>
                    <a:cubicBezTo>
                      <a:pt x="62062" y="64220"/>
                      <a:pt x="61849" y="63496"/>
                      <a:pt x="62123" y="63496"/>
                    </a:cubicBezTo>
                    <a:cubicBezTo>
                      <a:pt x="62124" y="63496"/>
                      <a:pt x="62125" y="63496"/>
                      <a:pt x="62126" y="63496"/>
                    </a:cubicBezTo>
                    <a:cubicBezTo>
                      <a:pt x="62138" y="63496"/>
                      <a:pt x="62151" y="63497"/>
                      <a:pt x="62163" y="63497"/>
                    </a:cubicBezTo>
                    <a:cubicBezTo>
                      <a:pt x="63038" y="63497"/>
                      <a:pt x="63382" y="62782"/>
                      <a:pt x="63867" y="62301"/>
                    </a:cubicBezTo>
                    <a:cubicBezTo>
                      <a:pt x="64478" y="61693"/>
                      <a:pt x="65265" y="61205"/>
                      <a:pt x="65650" y="60427"/>
                    </a:cubicBezTo>
                    <a:cubicBezTo>
                      <a:pt x="66021" y="59676"/>
                      <a:pt x="66673" y="59165"/>
                      <a:pt x="67151" y="58521"/>
                    </a:cubicBezTo>
                    <a:cubicBezTo>
                      <a:pt x="67921" y="57484"/>
                      <a:pt x="68943" y="56571"/>
                      <a:pt x="69581" y="55460"/>
                    </a:cubicBezTo>
                    <a:cubicBezTo>
                      <a:pt x="70474" y="53906"/>
                      <a:pt x="71398" y="52363"/>
                      <a:pt x="72034" y="50639"/>
                    </a:cubicBezTo>
                    <a:cubicBezTo>
                      <a:pt x="72543" y="49259"/>
                      <a:pt x="73145" y="47889"/>
                      <a:pt x="73695" y="46512"/>
                    </a:cubicBezTo>
                    <a:cubicBezTo>
                      <a:pt x="74223" y="45193"/>
                      <a:pt x="74893" y="43883"/>
                      <a:pt x="75114" y="42508"/>
                    </a:cubicBezTo>
                    <a:cubicBezTo>
                      <a:pt x="75298" y="41371"/>
                      <a:pt x="75595" y="40249"/>
                      <a:pt x="75798" y="39121"/>
                    </a:cubicBezTo>
                    <a:cubicBezTo>
                      <a:pt x="76074" y="37595"/>
                      <a:pt x="75884" y="36082"/>
                      <a:pt x="76068" y="34577"/>
                    </a:cubicBezTo>
                    <a:cubicBezTo>
                      <a:pt x="76158" y="33828"/>
                      <a:pt x="75867" y="33134"/>
                      <a:pt x="75856" y="32410"/>
                    </a:cubicBezTo>
                    <a:cubicBezTo>
                      <a:pt x="75836" y="31068"/>
                      <a:pt x="75604" y="29744"/>
                      <a:pt x="75298" y="28462"/>
                    </a:cubicBezTo>
                    <a:cubicBezTo>
                      <a:pt x="74988" y="27171"/>
                      <a:pt x="74752" y="25853"/>
                      <a:pt x="74350" y="24589"/>
                    </a:cubicBezTo>
                    <a:cubicBezTo>
                      <a:pt x="73978" y="23413"/>
                      <a:pt x="73481" y="22276"/>
                      <a:pt x="72977" y="21143"/>
                    </a:cubicBezTo>
                    <a:cubicBezTo>
                      <a:pt x="72693" y="20508"/>
                      <a:pt x="72110" y="19995"/>
                      <a:pt x="72188" y="19183"/>
                    </a:cubicBezTo>
                    <a:cubicBezTo>
                      <a:pt x="72213" y="18920"/>
                      <a:pt x="71950" y="18612"/>
                      <a:pt x="71777" y="18352"/>
                    </a:cubicBezTo>
                    <a:cubicBezTo>
                      <a:pt x="71111" y="17357"/>
                      <a:pt x="70304" y="16433"/>
                      <a:pt x="69786" y="15369"/>
                    </a:cubicBezTo>
                    <a:cubicBezTo>
                      <a:pt x="69142" y="14042"/>
                      <a:pt x="68162" y="12954"/>
                      <a:pt x="67334" y="11785"/>
                    </a:cubicBezTo>
                    <a:cubicBezTo>
                      <a:pt x="66396" y="10456"/>
                      <a:pt x="64858" y="9602"/>
                      <a:pt x="63746" y="8361"/>
                    </a:cubicBezTo>
                    <a:cubicBezTo>
                      <a:pt x="63335" y="7903"/>
                      <a:pt x="62765" y="7619"/>
                      <a:pt x="62307" y="7195"/>
                    </a:cubicBezTo>
                    <a:cubicBezTo>
                      <a:pt x="61927" y="6845"/>
                      <a:pt x="61160" y="6578"/>
                      <a:pt x="60819" y="6243"/>
                    </a:cubicBezTo>
                    <a:cubicBezTo>
                      <a:pt x="59636" y="5078"/>
                      <a:pt x="58094" y="4624"/>
                      <a:pt x="56705" y="3936"/>
                    </a:cubicBezTo>
                    <a:cubicBezTo>
                      <a:pt x="55585" y="3381"/>
                      <a:pt x="54488" y="2711"/>
                      <a:pt x="53228" y="2386"/>
                    </a:cubicBezTo>
                    <a:cubicBezTo>
                      <a:pt x="52057" y="2084"/>
                      <a:pt x="50983" y="1455"/>
                      <a:pt x="49785" y="1160"/>
                    </a:cubicBezTo>
                    <a:cubicBezTo>
                      <a:pt x="47813" y="673"/>
                      <a:pt x="45814" y="357"/>
                      <a:pt x="43806" y="111"/>
                    </a:cubicBezTo>
                    <a:cubicBezTo>
                      <a:pt x="43094" y="25"/>
                      <a:pt x="42373" y="0"/>
                      <a:pt x="4165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9;p33"/>
              <p:cNvSpPr/>
              <p:nvPr/>
            </p:nvSpPr>
            <p:spPr>
              <a:xfrm>
                <a:off x="6523078" y="1452929"/>
                <a:ext cx="985865" cy="921982"/>
              </a:xfrm>
              <a:custGeom>
                <a:avLst/>
                <a:gdLst/>
                <a:ahLst/>
                <a:cxnLst/>
                <a:rect l="l" t="t" r="r" b="b"/>
                <a:pathLst>
                  <a:path w="76158" h="71223" extrusionOk="0">
                    <a:moveTo>
                      <a:pt x="40034" y="1726"/>
                    </a:moveTo>
                    <a:cubicBezTo>
                      <a:pt x="40288" y="1726"/>
                      <a:pt x="40541" y="1767"/>
                      <a:pt x="40789" y="1894"/>
                    </a:cubicBezTo>
                    <a:cubicBezTo>
                      <a:pt x="40804" y="1902"/>
                      <a:pt x="40823" y="1905"/>
                      <a:pt x="40842" y="1905"/>
                    </a:cubicBezTo>
                    <a:cubicBezTo>
                      <a:pt x="40876" y="1905"/>
                      <a:pt x="40913" y="1897"/>
                      <a:pt x="40945" y="1891"/>
                    </a:cubicBezTo>
                    <a:cubicBezTo>
                      <a:pt x="41491" y="1787"/>
                      <a:pt x="42034" y="1745"/>
                      <a:pt x="42575" y="1745"/>
                    </a:cubicBezTo>
                    <a:cubicBezTo>
                      <a:pt x="44188" y="1745"/>
                      <a:pt x="45782" y="2112"/>
                      <a:pt x="47384" y="2260"/>
                    </a:cubicBezTo>
                    <a:cubicBezTo>
                      <a:pt x="48609" y="2373"/>
                      <a:pt x="49866" y="2409"/>
                      <a:pt x="51031" y="2902"/>
                    </a:cubicBezTo>
                    <a:cubicBezTo>
                      <a:pt x="52484" y="3518"/>
                      <a:pt x="53928" y="4156"/>
                      <a:pt x="55387" y="4756"/>
                    </a:cubicBezTo>
                    <a:cubicBezTo>
                      <a:pt x="56635" y="5270"/>
                      <a:pt x="57814" y="5937"/>
                      <a:pt x="58917" y="6676"/>
                    </a:cubicBezTo>
                    <a:cubicBezTo>
                      <a:pt x="60146" y="7502"/>
                      <a:pt x="61341" y="8412"/>
                      <a:pt x="62428" y="9445"/>
                    </a:cubicBezTo>
                    <a:cubicBezTo>
                      <a:pt x="63027" y="10016"/>
                      <a:pt x="63730" y="10482"/>
                      <a:pt x="64301" y="11078"/>
                    </a:cubicBezTo>
                    <a:cubicBezTo>
                      <a:pt x="65337" y="12158"/>
                      <a:pt x="66443" y="13209"/>
                      <a:pt x="67281" y="14435"/>
                    </a:cubicBezTo>
                    <a:cubicBezTo>
                      <a:pt x="68624" y="16398"/>
                      <a:pt x="70063" y="18303"/>
                      <a:pt x="70918" y="20594"/>
                    </a:cubicBezTo>
                    <a:cubicBezTo>
                      <a:pt x="71440" y="21992"/>
                      <a:pt x="72042" y="23392"/>
                      <a:pt x="72482" y="24803"/>
                    </a:cubicBezTo>
                    <a:cubicBezTo>
                      <a:pt x="72922" y="26208"/>
                      <a:pt x="73543" y="27555"/>
                      <a:pt x="73747" y="29091"/>
                    </a:cubicBezTo>
                    <a:cubicBezTo>
                      <a:pt x="73975" y="30808"/>
                      <a:pt x="74079" y="32515"/>
                      <a:pt x="74118" y="34229"/>
                    </a:cubicBezTo>
                    <a:cubicBezTo>
                      <a:pt x="74132" y="34870"/>
                      <a:pt x="74380" y="35579"/>
                      <a:pt x="73902" y="36197"/>
                    </a:cubicBezTo>
                    <a:cubicBezTo>
                      <a:pt x="73848" y="36267"/>
                      <a:pt x="73975" y="36491"/>
                      <a:pt x="74037" y="36637"/>
                    </a:cubicBezTo>
                    <a:cubicBezTo>
                      <a:pt x="74075" y="36727"/>
                      <a:pt x="74146" y="36805"/>
                      <a:pt x="74204" y="36887"/>
                    </a:cubicBezTo>
                    <a:cubicBezTo>
                      <a:pt x="73336" y="37457"/>
                      <a:pt x="73899" y="38429"/>
                      <a:pt x="73639" y="39197"/>
                    </a:cubicBezTo>
                    <a:cubicBezTo>
                      <a:pt x="73328" y="40125"/>
                      <a:pt x="73155" y="41192"/>
                      <a:pt x="72945" y="42203"/>
                    </a:cubicBezTo>
                    <a:cubicBezTo>
                      <a:pt x="72823" y="42789"/>
                      <a:pt x="72689" y="43374"/>
                      <a:pt x="72399" y="43931"/>
                    </a:cubicBezTo>
                    <a:cubicBezTo>
                      <a:pt x="72197" y="44320"/>
                      <a:pt x="72203" y="44832"/>
                      <a:pt x="72133" y="45283"/>
                    </a:cubicBezTo>
                    <a:cubicBezTo>
                      <a:pt x="71984" y="46251"/>
                      <a:pt x="71799" y="47277"/>
                      <a:pt x="71063" y="48054"/>
                    </a:cubicBezTo>
                    <a:cubicBezTo>
                      <a:pt x="70981" y="48139"/>
                      <a:pt x="70917" y="48292"/>
                      <a:pt x="70925" y="48408"/>
                    </a:cubicBezTo>
                    <a:cubicBezTo>
                      <a:pt x="70978" y="49289"/>
                      <a:pt x="70254" y="49902"/>
                      <a:pt x="70144" y="50718"/>
                    </a:cubicBezTo>
                    <a:cubicBezTo>
                      <a:pt x="70114" y="50939"/>
                      <a:pt x="69932" y="50900"/>
                      <a:pt x="69845" y="50991"/>
                    </a:cubicBezTo>
                    <a:cubicBezTo>
                      <a:pt x="69581" y="51264"/>
                      <a:pt x="69324" y="51501"/>
                      <a:pt x="69361" y="52005"/>
                    </a:cubicBezTo>
                    <a:cubicBezTo>
                      <a:pt x="69402" y="52551"/>
                      <a:pt x="68853" y="52960"/>
                      <a:pt x="68635" y="53455"/>
                    </a:cubicBezTo>
                    <a:cubicBezTo>
                      <a:pt x="68310" y="54190"/>
                      <a:pt x="67677" y="54632"/>
                      <a:pt x="67207" y="55226"/>
                    </a:cubicBezTo>
                    <a:cubicBezTo>
                      <a:pt x="66320" y="56345"/>
                      <a:pt x="65688" y="57681"/>
                      <a:pt x="64397" y="58448"/>
                    </a:cubicBezTo>
                    <a:cubicBezTo>
                      <a:pt x="64330" y="58487"/>
                      <a:pt x="64256" y="58546"/>
                      <a:pt x="64229" y="58615"/>
                    </a:cubicBezTo>
                    <a:cubicBezTo>
                      <a:pt x="64072" y="59025"/>
                      <a:pt x="63755" y="59383"/>
                      <a:pt x="63798" y="59864"/>
                    </a:cubicBezTo>
                    <a:cubicBezTo>
                      <a:pt x="63665" y="59794"/>
                      <a:pt x="63557" y="59764"/>
                      <a:pt x="63468" y="59764"/>
                    </a:cubicBezTo>
                    <a:cubicBezTo>
                      <a:pt x="63145" y="59764"/>
                      <a:pt x="63069" y="60154"/>
                      <a:pt x="62867" y="60413"/>
                    </a:cubicBezTo>
                    <a:cubicBezTo>
                      <a:pt x="62579" y="60782"/>
                      <a:pt x="62188" y="61100"/>
                      <a:pt x="61782" y="61340"/>
                    </a:cubicBezTo>
                    <a:cubicBezTo>
                      <a:pt x="61390" y="61570"/>
                      <a:pt x="61124" y="61922"/>
                      <a:pt x="60813" y="62216"/>
                    </a:cubicBezTo>
                    <a:cubicBezTo>
                      <a:pt x="59956" y="63025"/>
                      <a:pt x="59009" y="63719"/>
                      <a:pt x="58102" y="64464"/>
                    </a:cubicBezTo>
                    <a:cubicBezTo>
                      <a:pt x="57873" y="64652"/>
                      <a:pt x="57579" y="64759"/>
                      <a:pt x="57308" y="64896"/>
                    </a:cubicBezTo>
                    <a:cubicBezTo>
                      <a:pt x="55995" y="65554"/>
                      <a:pt x="54749" y="66321"/>
                      <a:pt x="53360" y="66859"/>
                    </a:cubicBezTo>
                    <a:cubicBezTo>
                      <a:pt x="51618" y="67536"/>
                      <a:pt x="49877" y="68238"/>
                      <a:pt x="48045" y="68515"/>
                    </a:cubicBezTo>
                    <a:cubicBezTo>
                      <a:pt x="46604" y="68732"/>
                      <a:pt x="45157" y="68981"/>
                      <a:pt x="43673" y="69036"/>
                    </a:cubicBezTo>
                    <a:cubicBezTo>
                      <a:pt x="42248" y="69085"/>
                      <a:pt x="40837" y="69082"/>
                      <a:pt x="39416" y="69085"/>
                    </a:cubicBezTo>
                    <a:cubicBezTo>
                      <a:pt x="39405" y="69085"/>
                      <a:pt x="39395" y="69085"/>
                      <a:pt x="39385" y="69085"/>
                    </a:cubicBezTo>
                    <a:cubicBezTo>
                      <a:pt x="38311" y="69085"/>
                      <a:pt x="37241" y="68926"/>
                      <a:pt x="36248" y="68737"/>
                    </a:cubicBezTo>
                    <a:cubicBezTo>
                      <a:pt x="34970" y="68493"/>
                      <a:pt x="33677" y="68037"/>
                      <a:pt x="32403" y="67654"/>
                    </a:cubicBezTo>
                    <a:cubicBezTo>
                      <a:pt x="31263" y="67310"/>
                      <a:pt x="30088" y="67021"/>
                      <a:pt x="29002" y="66562"/>
                    </a:cubicBezTo>
                    <a:cubicBezTo>
                      <a:pt x="27977" y="66131"/>
                      <a:pt x="26936" y="65707"/>
                      <a:pt x="25952" y="65150"/>
                    </a:cubicBezTo>
                    <a:cubicBezTo>
                      <a:pt x="25159" y="64700"/>
                      <a:pt x="24446" y="64006"/>
                      <a:pt x="23418" y="64006"/>
                    </a:cubicBezTo>
                    <a:cubicBezTo>
                      <a:pt x="23404" y="64006"/>
                      <a:pt x="23391" y="64006"/>
                      <a:pt x="23377" y="64006"/>
                    </a:cubicBezTo>
                    <a:cubicBezTo>
                      <a:pt x="23374" y="64006"/>
                      <a:pt x="23371" y="64006"/>
                      <a:pt x="23368" y="64006"/>
                    </a:cubicBezTo>
                    <a:cubicBezTo>
                      <a:pt x="22988" y="64006"/>
                      <a:pt x="22802" y="63524"/>
                      <a:pt x="22505" y="63300"/>
                    </a:cubicBezTo>
                    <a:cubicBezTo>
                      <a:pt x="21582" y="62608"/>
                      <a:pt x="20614" y="62009"/>
                      <a:pt x="19620" y="61438"/>
                    </a:cubicBezTo>
                    <a:cubicBezTo>
                      <a:pt x="19043" y="61107"/>
                      <a:pt x="18821" y="60321"/>
                      <a:pt x="18146" y="60136"/>
                    </a:cubicBezTo>
                    <a:cubicBezTo>
                      <a:pt x="17427" y="59940"/>
                      <a:pt x="17374" y="59089"/>
                      <a:pt x="16722" y="58851"/>
                    </a:cubicBezTo>
                    <a:cubicBezTo>
                      <a:pt x="15985" y="58582"/>
                      <a:pt x="15686" y="57734"/>
                      <a:pt x="15184" y="57393"/>
                    </a:cubicBezTo>
                    <a:cubicBezTo>
                      <a:pt x="14432" y="56883"/>
                      <a:pt x="14086" y="55872"/>
                      <a:pt x="13099" y="55724"/>
                    </a:cubicBezTo>
                    <a:cubicBezTo>
                      <a:pt x="12967" y="55703"/>
                      <a:pt x="12897" y="55679"/>
                      <a:pt x="12889" y="55567"/>
                    </a:cubicBezTo>
                    <a:cubicBezTo>
                      <a:pt x="12799" y="54470"/>
                      <a:pt x="11751" y="54100"/>
                      <a:pt x="11200" y="53354"/>
                    </a:cubicBezTo>
                    <a:cubicBezTo>
                      <a:pt x="10691" y="52663"/>
                      <a:pt x="10075" y="52061"/>
                      <a:pt x="9644" y="51297"/>
                    </a:cubicBezTo>
                    <a:cubicBezTo>
                      <a:pt x="9223" y="50553"/>
                      <a:pt x="8675" y="49881"/>
                      <a:pt x="8194" y="49172"/>
                    </a:cubicBezTo>
                    <a:cubicBezTo>
                      <a:pt x="7235" y="47750"/>
                      <a:pt x="6679" y="46111"/>
                      <a:pt x="5771" y="44664"/>
                    </a:cubicBezTo>
                    <a:cubicBezTo>
                      <a:pt x="4490" y="42623"/>
                      <a:pt x="3862" y="40300"/>
                      <a:pt x="2943" y="38109"/>
                    </a:cubicBezTo>
                    <a:cubicBezTo>
                      <a:pt x="2378" y="36758"/>
                      <a:pt x="2211" y="35238"/>
                      <a:pt x="1900" y="33787"/>
                    </a:cubicBezTo>
                    <a:cubicBezTo>
                      <a:pt x="1407" y="31482"/>
                      <a:pt x="1281" y="29161"/>
                      <a:pt x="1715" y="26830"/>
                    </a:cubicBezTo>
                    <a:cubicBezTo>
                      <a:pt x="1765" y="26564"/>
                      <a:pt x="1564" y="26309"/>
                      <a:pt x="1721" y="26053"/>
                    </a:cubicBezTo>
                    <a:lnTo>
                      <a:pt x="1721" y="26053"/>
                    </a:lnTo>
                    <a:cubicBezTo>
                      <a:pt x="3165" y="26462"/>
                      <a:pt x="4587" y="26944"/>
                      <a:pt x="5981" y="27501"/>
                    </a:cubicBezTo>
                    <a:cubicBezTo>
                      <a:pt x="7345" y="28045"/>
                      <a:pt x="8720" y="28571"/>
                      <a:pt x="10106" y="29060"/>
                    </a:cubicBezTo>
                    <a:cubicBezTo>
                      <a:pt x="10230" y="29103"/>
                      <a:pt x="10353" y="29124"/>
                      <a:pt x="10473" y="29124"/>
                    </a:cubicBezTo>
                    <a:cubicBezTo>
                      <a:pt x="11177" y="29124"/>
                      <a:pt x="11772" y="28415"/>
                      <a:pt x="11817" y="27474"/>
                    </a:cubicBezTo>
                    <a:cubicBezTo>
                      <a:pt x="11835" y="27128"/>
                      <a:pt x="11387" y="26633"/>
                      <a:pt x="12139" y="26480"/>
                    </a:cubicBezTo>
                    <a:cubicBezTo>
                      <a:pt x="12259" y="26457"/>
                      <a:pt x="12035" y="26105"/>
                      <a:pt x="12118" y="25846"/>
                    </a:cubicBezTo>
                    <a:cubicBezTo>
                      <a:pt x="12471" y="24737"/>
                      <a:pt x="12637" y="23551"/>
                      <a:pt x="13115" y="22504"/>
                    </a:cubicBezTo>
                    <a:cubicBezTo>
                      <a:pt x="13435" y="21804"/>
                      <a:pt x="13815" y="21075"/>
                      <a:pt x="14057" y="20375"/>
                    </a:cubicBezTo>
                    <a:cubicBezTo>
                      <a:pt x="14330" y="19597"/>
                      <a:pt x="14809" y="18979"/>
                      <a:pt x="15181" y="18299"/>
                    </a:cubicBezTo>
                    <a:cubicBezTo>
                      <a:pt x="15794" y="17176"/>
                      <a:pt x="16601" y="16153"/>
                      <a:pt x="17394" y="15138"/>
                    </a:cubicBezTo>
                    <a:cubicBezTo>
                      <a:pt x="17584" y="14896"/>
                      <a:pt x="17732" y="14630"/>
                      <a:pt x="17920" y="14396"/>
                    </a:cubicBezTo>
                    <a:cubicBezTo>
                      <a:pt x="19110" y="12903"/>
                      <a:pt x="20031" y="11130"/>
                      <a:pt x="21711" y="10120"/>
                    </a:cubicBezTo>
                    <a:cubicBezTo>
                      <a:pt x="22455" y="9674"/>
                      <a:pt x="22898" y="9006"/>
                      <a:pt x="23523" y="8493"/>
                    </a:cubicBezTo>
                    <a:cubicBezTo>
                      <a:pt x="24472" y="7712"/>
                      <a:pt x="25474" y="6999"/>
                      <a:pt x="26521" y="6359"/>
                    </a:cubicBezTo>
                    <a:cubicBezTo>
                      <a:pt x="26871" y="6145"/>
                      <a:pt x="27190" y="5879"/>
                      <a:pt x="27517" y="5631"/>
                    </a:cubicBezTo>
                    <a:cubicBezTo>
                      <a:pt x="27770" y="5436"/>
                      <a:pt x="27981" y="5188"/>
                      <a:pt x="28345" y="5188"/>
                    </a:cubicBezTo>
                    <a:cubicBezTo>
                      <a:pt x="28377" y="5188"/>
                      <a:pt x="28409" y="5190"/>
                      <a:pt x="28442" y="5193"/>
                    </a:cubicBezTo>
                    <a:cubicBezTo>
                      <a:pt x="28449" y="5194"/>
                      <a:pt x="28456" y="5194"/>
                      <a:pt x="28463" y="5194"/>
                    </a:cubicBezTo>
                    <a:cubicBezTo>
                      <a:pt x="28605" y="5194"/>
                      <a:pt x="28795" y="5045"/>
                      <a:pt x="28956" y="4899"/>
                    </a:cubicBezTo>
                    <a:cubicBezTo>
                      <a:pt x="29240" y="4641"/>
                      <a:pt x="29507" y="4254"/>
                      <a:pt x="29931" y="4254"/>
                    </a:cubicBezTo>
                    <a:cubicBezTo>
                      <a:pt x="30051" y="4254"/>
                      <a:pt x="30184" y="4285"/>
                      <a:pt x="30334" y="4360"/>
                    </a:cubicBezTo>
                    <a:cubicBezTo>
                      <a:pt x="30351" y="4368"/>
                      <a:pt x="30367" y="4371"/>
                      <a:pt x="30383" y="4371"/>
                    </a:cubicBezTo>
                    <a:cubicBezTo>
                      <a:pt x="30514" y="4371"/>
                      <a:pt x="30636" y="4135"/>
                      <a:pt x="30820" y="4135"/>
                    </a:cubicBezTo>
                    <a:cubicBezTo>
                      <a:pt x="30844" y="4135"/>
                      <a:pt x="30868" y="4139"/>
                      <a:pt x="30894" y="4148"/>
                    </a:cubicBezTo>
                    <a:cubicBezTo>
                      <a:pt x="31087" y="3464"/>
                      <a:pt x="31703" y="3725"/>
                      <a:pt x="32140" y="3590"/>
                    </a:cubicBezTo>
                    <a:cubicBezTo>
                      <a:pt x="32266" y="3551"/>
                      <a:pt x="32446" y="3548"/>
                      <a:pt x="32507" y="3460"/>
                    </a:cubicBezTo>
                    <a:cubicBezTo>
                      <a:pt x="33142" y="2543"/>
                      <a:pt x="34396" y="3310"/>
                      <a:pt x="35072" y="2507"/>
                    </a:cubicBezTo>
                    <a:cubicBezTo>
                      <a:pt x="35163" y="2398"/>
                      <a:pt x="35263" y="2305"/>
                      <a:pt x="35370" y="2305"/>
                    </a:cubicBezTo>
                    <a:cubicBezTo>
                      <a:pt x="35455" y="2305"/>
                      <a:pt x="35543" y="2364"/>
                      <a:pt x="35632" y="2521"/>
                    </a:cubicBezTo>
                    <a:cubicBezTo>
                      <a:pt x="35638" y="2530"/>
                      <a:pt x="35657" y="2534"/>
                      <a:pt x="35687" y="2534"/>
                    </a:cubicBezTo>
                    <a:cubicBezTo>
                      <a:pt x="36020" y="2534"/>
                      <a:pt x="37719" y="2037"/>
                      <a:pt x="37809" y="1897"/>
                    </a:cubicBezTo>
                    <a:cubicBezTo>
                      <a:pt x="37863" y="1814"/>
                      <a:pt x="37914" y="1746"/>
                      <a:pt x="37992" y="1746"/>
                    </a:cubicBezTo>
                    <a:cubicBezTo>
                      <a:pt x="38010" y="1746"/>
                      <a:pt x="38029" y="1749"/>
                      <a:pt x="38050" y="1757"/>
                    </a:cubicBezTo>
                    <a:cubicBezTo>
                      <a:pt x="38249" y="1832"/>
                      <a:pt x="38451" y="1858"/>
                      <a:pt x="38655" y="1858"/>
                    </a:cubicBezTo>
                    <a:cubicBezTo>
                      <a:pt x="39112" y="1858"/>
                      <a:pt x="39576" y="1726"/>
                      <a:pt x="40034" y="1726"/>
                    </a:cubicBezTo>
                    <a:close/>
                    <a:moveTo>
                      <a:pt x="41650" y="0"/>
                    </a:moveTo>
                    <a:cubicBezTo>
                      <a:pt x="41179" y="0"/>
                      <a:pt x="40707" y="11"/>
                      <a:pt x="40237" y="21"/>
                    </a:cubicBezTo>
                    <a:cubicBezTo>
                      <a:pt x="39263" y="41"/>
                      <a:pt x="38264" y="61"/>
                      <a:pt x="37330" y="295"/>
                    </a:cubicBezTo>
                    <a:cubicBezTo>
                      <a:pt x="36644" y="464"/>
                      <a:pt x="35869" y="648"/>
                      <a:pt x="35259" y="670"/>
                    </a:cubicBezTo>
                    <a:cubicBezTo>
                      <a:pt x="34444" y="698"/>
                      <a:pt x="33657" y="981"/>
                      <a:pt x="33087" y="1250"/>
                    </a:cubicBezTo>
                    <a:cubicBezTo>
                      <a:pt x="32107" y="1715"/>
                      <a:pt x="31043" y="1832"/>
                      <a:pt x="30063" y="2289"/>
                    </a:cubicBezTo>
                    <a:cubicBezTo>
                      <a:pt x="28473" y="3030"/>
                      <a:pt x="26804" y="3642"/>
                      <a:pt x="25389" y="4669"/>
                    </a:cubicBezTo>
                    <a:cubicBezTo>
                      <a:pt x="23592" y="5973"/>
                      <a:pt x="21750" y="7186"/>
                      <a:pt x="20260" y="8953"/>
                    </a:cubicBezTo>
                    <a:cubicBezTo>
                      <a:pt x="19091" y="10336"/>
                      <a:pt x="17945" y="11775"/>
                      <a:pt x="16714" y="13127"/>
                    </a:cubicBezTo>
                    <a:cubicBezTo>
                      <a:pt x="15254" y="14734"/>
                      <a:pt x="14165" y="16669"/>
                      <a:pt x="13046" y="18561"/>
                    </a:cubicBezTo>
                    <a:cubicBezTo>
                      <a:pt x="11919" y="20468"/>
                      <a:pt x="11288" y="22518"/>
                      <a:pt x="10747" y="24625"/>
                    </a:cubicBezTo>
                    <a:cubicBezTo>
                      <a:pt x="10571" y="25314"/>
                      <a:pt x="10396" y="26004"/>
                      <a:pt x="10220" y="26695"/>
                    </a:cubicBezTo>
                    <a:cubicBezTo>
                      <a:pt x="10146" y="26984"/>
                      <a:pt x="10057" y="27130"/>
                      <a:pt x="9804" y="27130"/>
                    </a:cubicBezTo>
                    <a:cubicBezTo>
                      <a:pt x="9726" y="27130"/>
                      <a:pt x="9633" y="27116"/>
                      <a:pt x="9520" y="27089"/>
                    </a:cubicBezTo>
                    <a:cubicBezTo>
                      <a:pt x="8330" y="26796"/>
                      <a:pt x="7273" y="26143"/>
                      <a:pt x="6108" y="25846"/>
                    </a:cubicBezTo>
                    <a:cubicBezTo>
                      <a:pt x="4802" y="25513"/>
                      <a:pt x="3582" y="24953"/>
                      <a:pt x="2285" y="24593"/>
                    </a:cubicBezTo>
                    <a:cubicBezTo>
                      <a:pt x="1923" y="24494"/>
                      <a:pt x="1620" y="24437"/>
                      <a:pt x="1366" y="24437"/>
                    </a:cubicBezTo>
                    <a:cubicBezTo>
                      <a:pt x="728" y="24437"/>
                      <a:pt x="409" y="24795"/>
                      <a:pt x="296" y="25724"/>
                    </a:cubicBezTo>
                    <a:cubicBezTo>
                      <a:pt x="83" y="27467"/>
                      <a:pt x="1" y="29217"/>
                      <a:pt x="83" y="30971"/>
                    </a:cubicBezTo>
                    <a:cubicBezTo>
                      <a:pt x="161" y="32581"/>
                      <a:pt x="346" y="34167"/>
                      <a:pt x="783" y="35732"/>
                    </a:cubicBezTo>
                    <a:cubicBezTo>
                      <a:pt x="1088" y="36822"/>
                      <a:pt x="1193" y="37972"/>
                      <a:pt x="1581" y="39043"/>
                    </a:cubicBezTo>
                    <a:cubicBezTo>
                      <a:pt x="2243" y="40870"/>
                      <a:pt x="2916" y="42691"/>
                      <a:pt x="3638" y="44494"/>
                    </a:cubicBezTo>
                    <a:cubicBezTo>
                      <a:pt x="4025" y="45463"/>
                      <a:pt x="4406" y="46472"/>
                      <a:pt x="5005" y="47308"/>
                    </a:cubicBezTo>
                    <a:cubicBezTo>
                      <a:pt x="5561" y="48086"/>
                      <a:pt x="6065" y="48909"/>
                      <a:pt x="6525" y="49718"/>
                    </a:cubicBezTo>
                    <a:cubicBezTo>
                      <a:pt x="7180" y="50866"/>
                      <a:pt x="7917" y="51941"/>
                      <a:pt x="8689" y="52997"/>
                    </a:cubicBezTo>
                    <a:cubicBezTo>
                      <a:pt x="9335" y="53881"/>
                      <a:pt x="10112" y="54670"/>
                      <a:pt x="10760" y="55553"/>
                    </a:cubicBezTo>
                    <a:cubicBezTo>
                      <a:pt x="11271" y="56252"/>
                      <a:pt x="11887" y="56837"/>
                      <a:pt x="12474" y="57459"/>
                    </a:cubicBezTo>
                    <a:cubicBezTo>
                      <a:pt x="13021" y="58039"/>
                      <a:pt x="13809" y="58403"/>
                      <a:pt x="14100" y="59226"/>
                    </a:cubicBezTo>
                    <a:cubicBezTo>
                      <a:pt x="14135" y="59324"/>
                      <a:pt x="14291" y="59417"/>
                      <a:pt x="14408" y="59442"/>
                    </a:cubicBezTo>
                    <a:cubicBezTo>
                      <a:pt x="14935" y="59559"/>
                      <a:pt x="15257" y="59987"/>
                      <a:pt x="15658" y="60279"/>
                    </a:cubicBezTo>
                    <a:cubicBezTo>
                      <a:pt x="16584" y="60951"/>
                      <a:pt x="17220" y="61950"/>
                      <a:pt x="18264" y="62519"/>
                    </a:cubicBezTo>
                    <a:cubicBezTo>
                      <a:pt x="19454" y="63168"/>
                      <a:pt x="20498" y="64062"/>
                      <a:pt x="21574" y="64871"/>
                    </a:cubicBezTo>
                    <a:cubicBezTo>
                      <a:pt x="22995" y="65938"/>
                      <a:pt x="24577" y="66628"/>
                      <a:pt x="26162" y="67315"/>
                    </a:cubicBezTo>
                    <a:cubicBezTo>
                      <a:pt x="26670" y="67536"/>
                      <a:pt x="27055" y="67884"/>
                      <a:pt x="27528" y="68115"/>
                    </a:cubicBezTo>
                    <a:cubicBezTo>
                      <a:pt x="28680" y="68675"/>
                      <a:pt x="29945" y="68919"/>
                      <a:pt x="31152" y="69311"/>
                    </a:cubicBezTo>
                    <a:cubicBezTo>
                      <a:pt x="32775" y="69838"/>
                      <a:pt x="34396" y="70412"/>
                      <a:pt x="36082" y="70745"/>
                    </a:cubicBezTo>
                    <a:cubicBezTo>
                      <a:pt x="36490" y="70828"/>
                      <a:pt x="36902" y="70884"/>
                      <a:pt x="37317" y="70910"/>
                    </a:cubicBezTo>
                    <a:cubicBezTo>
                      <a:pt x="38025" y="70956"/>
                      <a:pt x="38723" y="71086"/>
                      <a:pt x="39439" y="71086"/>
                    </a:cubicBezTo>
                    <a:cubicBezTo>
                      <a:pt x="39556" y="71086"/>
                      <a:pt x="39673" y="71083"/>
                      <a:pt x="39791" y="71075"/>
                    </a:cubicBezTo>
                    <a:cubicBezTo>
                      <a:pt x="39827" y="71073"/>
                      <a:pt x="39864" y="71072"/>
                      <a:pt x="39901" y="71072"/>
                    </a:cubicBezTo>
                    <a:cubicBezTo>
                      <a:pt x="40342" y="71072"/>
                      <a:pt x="40807" y="71223"/>
                      <a:pt x="41236" y="71223"/>
                    </a:cubicBezTo>
                    <a:cubicBezTo>
                      <a:pt x="41351" y="71223"/>
                      <a:pt x="41464" y="71212"/>
                      <a:pt x="41573" y="71184"/>
                    </a:cubicBezTo>
                    <a:cubicBezTo>
                      <a:pt x="42074" y="71056"/>
                      <a:pt x="42575" y="71006"/>
                      <a:pt x="43070" y="71006"/>
                    </a:cubicBezTo>
                    <a:cubicBezTo>
                      <a:pt x="43529" y="71006"/>
                      <a:pt x="43983" y="71049"/>
                      <a:pt x="44426" y="71111"/>
                    </a:cubicBezTo>
                    <a:cubicBezTo>
                      <a:pt x="44512" y="71123"/>
                      <a:pt x="44586" y="71129"/>
                      <a:pt x="44652" y="71129"/>
                    </a:cubicBezTo>
                    <a:cubicBezTo>
                      <a:pt x="44997" y="71129"/>
                      <a:pt x="45093" y="70967"/>
                      <a:pt x="45203" y="70720"/>
                    </a:cubicBezTo>
                    <a:cubicBezTo>
                      <a:pt x="45214" y="70717"/>
                      <a:pt x="45224" y="70716"/>
                      <a:pt x="45234" y="70716"/>
                    </a:cubicBezTo>
                    <a:cubicBezTo>
                      <a:pt x="45392" y="70716"/>
                      <a:pt x="45341" y="71136"/>
                      <a:pt x="45478" y="71136"/>
                    </a:cubicBezTo>
                    <a:cubicBezTo>
                      <a:pt x="45531" y="71136"/>
                      <a:pt x="45612" y="71073"/>
                      <a:pt x="45744" y="70899"/>
                    </a:cubicBezTo>
                    <a:cubicBezTo>
                      <a:pt x="45840" y="70773"/>
                      <a:pt x="45990" y="70670"/>
                      <a:pt x="46154" y="70670"/>
                    </a:cubicBezTo>
                    <a:cubicBezTo>
                      <a:pt x="46269" y="70670"/>
                      <a:pt x="46391" y="70720"/>
                      <a:pt x="46508" y="70848"/>
                    </a:cubicBezTo>
                    <a:cubicBezTo>
                      <a:pt x="46596" y="70946"/>
                      <a:pt x="46716" y="71015"/>
                      <a:pt x="46834" y="71015"/>
                    </a:cubicBezTo>
                    <a:cubicBezTo>
                      <a:pt x="46893" y="71015"/>
                      <a:pt x="46951" y="70998"/>
                      <a:pt x="47006" y="70960"/>
                    </a:cubicBezTo>
                    <a:cubicBezTo>
                      <a:pt x="47562" y="70563"/>
                      <a:pt x="48253" y="70674"/>
                      <a:pt x="48840" y="70459"/>
                    </a:cubicBezTo>
                    <a:cubicBezTo>
                      <a:pt x="50081" y="70002"/>
                      <a:pt x="51526" y="70129"/>
                      <a:pt x="52598" y="69177"/>
                    </a:cubicBezTo>
                    <a:cubicBezTo>
                      <a:pt x="52607" y="69169"/>
                      <a:pt x="52623" y="69166"/>
                      <a:pt x="52643" y="69166"/>
                    </a:cubicBezTo>
                    <a:cubicBezTo>
                      <a:pt x="52697" y="69166"/>
                      <a:pt x="52778" y="69192"/>
                      <a:pt x="52813" y="69224"/>
                    </a:cubicBezTo>
                    <a:cubicBezTo>
                      <a:pt x="52922" y="69331"/>
                      <a:pt x="53022" y="69371"/>
                      <a:pt x="53116" y="69371"/>
                    </a:cubicBezTo>
                    <a:cubicBezTo>
                      <a:pt x="53315" y="69371"/>
                      <a:pt x="53484" y="69192"/>
                      <a:pt x="53651" y="69093"/>
                    </a:cubicBezTo>
                    <a:cubicBezTo>
                      <a:pt x="53956" y="68913"/>
                      <a:pt x="54207" y="68735"/>
                      <a:pt x="54608" y="68735"/>
                    </a:cubicBezTo>
                    <a:cubicBezTo>
                      <a:pt x="54623" y="68735"/>
                      <a:pt x="54638" y="68735"/>
                      <a:pt x="54653" y="68735"/>
                    </a:cubicBezTo>
                    <a:cubicBezTo>
                      <a:pt x="54715" y="68738"/>
                      <a:pt x="54799" y="68744"/>
                      <a:pt x="54891" y="68744"/>
                    </a:cubicBezTo>
                    <a:cubicBezTo>
                      <a:pt x="55181" y="68744"/>
                      <a:pt x="55546" y="68682"/>
                      <a:pt x="55502" y="68235"/>
                    </a:cubicBezTo>
                    <a:cubicBezTo>
                      <a:pt x="55474" y="67948"/>
                      <a:pt x="55519" y="67887"/>
                      <a:pt x="55645" y="67887"/>
                    </a:cubicBezTo>
                    <a:cubicBezTo>
                      <a:pt x="55703" y="67887"/>
                      <a:pt x="55777" y="67900"/>
                      <a:pt x="55869" y="67909"/>
                    </a:cubicBezTo>
                    <a:cubicBezTo>
                      <a:pt x="55894" y="67912"/>
                      <a:pt x="55918" y="67913"/>
                      <a:pt x="55942" y="67913"/>
                    </a:cubicBezTo>
                    <a:cubicBezTo>
                      <a:pt x="56185" y="67913"/>
                      <a:pt x="56419" y="67793"/>
                      <a:pt x="56657" y="67699"/>
                    </a:cubicBezTo>
                    <a:cubicBezTo>
                      <a:pt x="57036" y="67552"/>
                      <a:pt x="57332" y="67177"/>
                      <a:pt x="57640" y="67110"/>
                    </a:cubicBezTo>
                    <a:cubicBezTo>
                      <a:pt x="58617" y="66898"/>
                      <a:pt x="59216" y="66128"/>
                      <a:pt x="60014" y="65671"/>
                    </a:cubicBezTo>
                    <a:cubicBezTo>
                      <a:pt x="60584" y="65344"/>
                      <a:pt x="61289" y="64994"/>
                      <a:pt x="61473" y="64210"/>
                    </a:cubicBezTo>
                    <a:cubicBezTo>
                      <a:pt x="61511" y="64217"/>
                      <a:pt x="61546" y="64220"/>
                      <a:pt x="61578" y="64220"/>
                    </a:cubicBezTo>
                    <a:cubicBezTo>
                      <a:pt x="62062" y="64220"/>
                      <a:pt x="61849" y="63496"/>
                      <a:pt x="62123" y="63496"/>
                    </a:cubicBezTo>
                    <a:cubicBezTo>
                      <a:pt x="62124" y="63496"/>
                      <a:pt x="62125" y="63496"/>
                      <a:pt x="62126" y="63496"/>
                    </a:cubicBezTo>
                    <a:cubicBezTo>
                      <a:pt x="62138" y="63496"/>
                      <a:pt x="62151" y="63497"/>
                      <a:pt x="62163" y="63497"/>
                    </a:cubicBezTo>
                    <a:cubicBezTo>
                      <a:pt x="63038" y="63497"/>
                      <a:pt x="63382" y="62782"/>
                      <a:pt x="63867" y="62301"/>
                    </a:cubicBezTo>
                    <a:cubicBezTo>
                      <a:pt x="64478" y="61693"/>
                      <a:pt x="65265" y="61205"/>
                      <a:pt x="65650" y="60427"/>
                    </a:cubicBezTo>
                    <a:cubicBezTo>
                      <a:pt x="66021" y="59676"/>
                      <a:pt x="66673" y="59165"/>
                      <a:pt x="67151" y="58521"/>
                    </a:cubicBezTo>
                    <a:cubicBezTo>
                      <a:pt x="67921" y="57484"/>
                      <a:pt x="68943" y="56571"/>
                      <a:pt x="69581" y="55460"/>
                    </a:cubicBezTo>
                    <a:cubicBezTo>
                      <a:pt x="70474" y="53906"/>
                      <a:pt x="71398" y="52363"/>
                      <a:pt x="72034" y="50639"/>
                    </a:cubicBezTo>
                    <a:cubicBezTo>
                      <a:pt x="72543" y="49259"/>
                      <a:pt x="73145" y="47889"/>
                      <a:pt x="73695" y="46512"/>
                    </a:cubicBezTo>
                    <a:cubicBezTo>
                      <a:pt x="74223" y="45193"/>
                      <a:pt x="74893" y="43883"/>
                      <a:pt x="75114" y="42508"/>
                    </a:cubicBezTo>
                    <a:cubicBezTo>
                      <a:pt x="75298" y="41371"/>
                      <a:pt x="75595" y="40249"/>
                      <a:pt x="75798" y="39121"/>
                    </a:cubicBezTo>
                    <a:cubicBezTo>
                      <a:pt x="76074" y="37595"/>
                      <a:pt x="75884" y="36082"/>
                      <a:pt x="76068" y="34577"/>
                    </a:cubicBezTo>
                    <a:cubicBezTo>
                      <a:pt x="76158" y="33828"/>
                      <a:pt x="75867" y="33134"/>
                      <a:pt x="75856" y="32410"/>
                    </a:cubicBezTo>
                    <a:cubicBezTo>
                      <a:pt x="75836" y="31068"/>
                      <a:pt x="75604" y="29744"/>
                      <a:pt x="75298" y="28462"/>
                    </a:cubicBezTo>
                    <a:cubicBezTo>
                      <a:pt x="74988" y="27171"/>
                      <a:pt x="74752" y="25853"/>
                      <a:pt x="74350" y="24589"/>
                    </a:cubicBezTo>
                    <a:cubicBezTo>
                      <a:pt x="73978" y="23413"/>
                      <a:pt x="73481" y="22276"/>
                      <a:pt x="72977" y="21143"/>
                    </a:cubicBezTo>
                    <a:cubicBezTo>
                      <a:pt x="72693" y="20508"/>
                      <a:pt x="72110" y="19995"/>
                      <a:pt x="72188" y="19183"/>
                    </a:cubicBezTo>
                    <a:cubicBezTo>
                      <a:pt x="72213" y="18920"/>
                      <a:pt x="71950" y="18612"/>
                      <a:pt x="71777" y="18352"/>
                    </a:cubicBezTo>
                    <a:cubicBezTo>
                      <a:pt x="71111" y="17357"/>
                      <a:pt x="70304" y="16433"/>
                      <a:pt x="69786" y="15369"/>
                    </a:cubicBezTo>
                    <a:cubicBezTo>
                      <a:pt x="69142" y="14042"/>
                      <a:pt x="68162" y="12954"/>
                      <a:pt x="67334" y="11785"/>
                    </a:cubicBezTo>
                    <a:cubicBezTo>
                      <a:pt x="66396" y="10456"/>
                      <a:pt x="64858" y="9602"/>
                      <a:pt x="63746" y="8361"/>
                    </a:cubicBezTo>
                    <a:cubicBezTo>
                      <a:pt x="63335" y="7903"/>
                      <a:pt x="62765" y="7619"/>
                      <a:pt x="62307" y="7195"/>
                    </a:cubicBezTo>
                    <a:cubicBezTo>
                      <a:pt x="61927" y="6845"/>
                      <a:pt x="61160" y="6578"/>
                      <a:pt x="60819" y="6243"/>
                    </a:cubicBezTo>
                    <a:cubicBezTo>
                      <a:pt x="59636" y="5078"/>
                      <a:pt x="58094" y="4624"/>
                      <a:pt x="56705" y="3936"/>
                    </a:cubicBezTo>
                    <a:cubicBezTo>
                      <a:pt x="55585" y="3381"/>
                      <a:pt x="54488" y="2711"/>
                      <a:pt x="53228" y="2386"/>
                    </a:cubicBezTo>
                    <a:cubicBezTo>
                      <a:pt x="52057" y="2084"/>
                      <a:pt x="50983" y="1455"/>
                      <a:pt x="49785" y="1160"/>
                    </a:cubicBezTo>
                    <a:cubicBezTo>
                      <a:pt x="47813" y="673"/>
                      <a:pt x="45814" y="357"/>
                      <a:pt x="43806" y="111"/>
                    </a:cubicBezTo>
                    <a:cubicBezTo>
                      <a:pt x="43094" y="25"/>
                      <a:pt x="42373" y="0"/>
                      <a:pt x="416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10;p33"/>
            <p:cNvGrpSpPr/>
            <p:nvPr/>
          </p:nvGrpSpPr>
          <p:grpSpPr>
            <a:xfrm>
              <a:off x="6759216" y="1668317"/>
              <a:ext cx="595746" cy="526822"/>
              <a:chOff x="6759216" y="1668317"/>
              <a:chExt cx="595746" cy="526822"/>
            </a:xfrm>
          </p:grpSpPr>
          <p:sp>
            <p:nvSpPr>
              <p:cNvPr id="21" name="Google Shape;911;p33"/>
              <p:cNvSpPr/>
              <p:nvPr/>
            </p:nvSpPr>
            <p:spPr>
              <a:xfrm>
                <a:off x="6759216" y="1696692"/>
                <a:ext cx="460505" cy="498447"/>
              </a:xfrm>
              <a:custGeom>
                <a:avLst/>
                <a:gdLst/>
                <a:ahLst/>
                <a:cxnLst/>
                <a:rect l="l" t="t" r="r" b="b"/>
                <a:pathLst>
                  <a:path w="35574" h="38505" extrusionOk="0">
                    <a:moveTo>
                      <a:pt x="10474" y="12721"/>
                    </a:moveTo>
                    <a:cubicBezTo>
                      <a:pt x="11164" y="12721"/>
                      <a:pt x="11964" y="12925"/>
                      <a:pt x="12481" y="13413"/>
                    </a:cubicBezTo>
                    <a:cubicBezTo>
                      <a:pt x="12811" y="13722"/>
                      <a:pt x="13154" y="14133"/>
                      <a:pt x="13371" y="14583"/>
                    </a:cubicBezTo>
                    <a:cubicBezTo>
                      <a:pt x="13402" y="14648"/>
                      <a:pt x="13427" y="14763"/>
                      <a:pt x="13394" y="14805"/>
                    </a:cubicBezTo>
                    <a:cubicBezTo>
                      <a:pt x="12700" y="15697"/>
                      <a:pt x="12616" y="16862"/>
                      <a:pt x="12041" y="17809"/>
                    </a:cubicBezTo>
                    <a:cubicBezTo>
                      <a:pt x="11941" y="17973"/>
                      <a:pt x="11871" y="18031"/>
                      <a:pt x="11797" y="18031"/>
                    </a:cubicBezTo>
                    <a:cubicBezTo>
                      <a:pt x="11710" y="18031"/>
                      <a:pt x="11617" y="17952"/>
                      <a:pt x="11462" y="17870"/>
                    </a:cubicBezTo>
                    <a:cubicBezTo>
                      <a:pt x="10774" y="17506"/>
                      <a:pt x="10119" y="17013"/>
                      <a:pt x="9309" y="17013"/>
                    </a:cubicBezTo>
                    <a:cubicBezTo>
                      <a:pt x="9087" y="17013"/>
                      <a:pt x="8854" y="17050"/>
                      <a:pt x="8606" y="17137"/>
                    </a:cubicBezTo>
                    <a:cubicBezTo>
                      <a:pt x="8555" y="17154"/>
                      <a:pt x="8497" y="17161"/>
                      <a:pt x="8433" y="17161"/>
                    </a:cubicBezTo>
                    <a:cubicBezTo>
                      <a:pt x="8186" y="17161"/>
                      <a:pt x="7852" y="17059"/>
                      <a:pt x="7549" y="17059"/>
                    </a:cubicBezTo>
                    <a:cubicBezTo>
                      <a:pt x="7529" y="17059"/>
                      <a:pt x="7510" y="17060"/>
                      <a:pt x="7490" y="17061"/>
                    </a:cubicBezTo>
                    <a:cubicBezTo>
                      <a:pt x="7249" y="17073"/>
                      <a:pt x="7072" y="17135"/>
                      <a:pt x="6853" y="17193"/>
                    </a:cubicBezTo>
                    <a:cubicBezTo>
                      <a:pt x="5859" y="17459"/>
                      <a:pt x="4941" y="17901"/>
                      <a:pt x="4073" y="18416"/>
                    </a:cubicBezTo>
                    <a:cubicBezTo>
                      <a:pt x="3558" y="18721"/>
                      <a:pt x="3240" y="19307"/>
                      <a:pt x="2657" y="19584"/>
                    </a:cubicBezTo>
                    <a:cubicBezTo>
                      <a:pt x="2434" y="19690"/>
                      <a:pt x="2236" y="19792"/>
                      <a:pt x="1905" y="19792"/>
                    </a:cubicBezTo>
                    <a:cubicBezTo>
                      <a:pt x="1877" y="19792"/>
                      <a:pt x="1847" y="19791"/>
                      <a:pt x="1816" y="19789"/>
                    </a:cubicBezTo>
                    <a:cubicBezTo>
                      <a:pt x="2525" y="18616"/>
                      <a:pt x="3253" y="17588"/>
                      <a:pt x="4060" y="16617"/>
                    </a:cubicBezTo>
                    <a:cubicBezTo>
                      <a:pt x="4547" y="16033"/>
                      <a:pt x="4868" y="15329"/>
                      <a:pt x="5415" y="14785"/>
                    </a:cubicBezTo>
                    <a:cubicBezTo>
                      <a:pt x="6129" y="14077"/>
                      <a:pt x="6923" y="13550"/>
                      <a:pt x="7845" y="13108"/>
                    </a:cubicBezTo>
                    <a:cubicBezTo>
                      <a:pt x="8716" y="12693"/>
                      <a:pt x="9592" y="12727"/>
                      <a:pt x="10451" y="12721"/>
                    </a:cubicBezTo>
                    <a:cubicBezTo>
                      <a:pt x="10459" y="12721"/>
                      <a:pt x="10466" y="12721"/>
                      <a:pt x="10474" y="12721"/>
                    </a:cubicBezTo>
                    <a:close/>
                    <a:moveTo>
                      <a:pt x="33953" y="1062"/>
                    </a:moveTo>
                    <a:cubicBezTo>
                      <a:pt x="34174" y="1062"/>
                      <a:pt x="34372" y="1586"/>
                      <a:pt x="34372" y="1923"/>
                    </a:cubicBezTo>
                    <a:cubicBezTo>
                      <a:pt x="34378" y="4081"/>
                      <a:pt x="34082" y="6189"/>
                      <a:pt x="33609" y="8304"/>
                    </a:cubicBezTo>
                    <a:cubicBezTo>
                      <a:pt x="33306" y="9662"/>
                      <a:pt x="32716" y="10876"/>
                      <a:pt x="32251" y="12147"/>
                    </a:cubicBezTo>
                    <a:cubicBezTo>
                      <a:pt x="31911" y="13077"/>
                      <a:pt x="31203" y="13870"/>
                      <a:pt x="30804" y="14788"/>
                    </a:cubicBezTo>
                    <a:cubicBezTo>
                      <a:pt x="30406" y="15711"/>
                      <a:pt x="29597" y="16375"/>
                      <a:pt x="29311" y="17349"/>
                    </a:cubicBezTo>
                    <a:cubicBezTo>
                      <a:pt x="29296" y="17397"/>
                      <a:pt x="29263" y="17467"/>
                      <a:pt x="29224" y="17479"/>
                    </a:cubicBezTo>
                    <a:cubicBezTo>
                      <a:pt x="28410" y="17758"/>
                      <a:pt x="28340" y="18663"/>
                      <a:pt x="27804" y="19161"/>
                    </a:cubicBezTo>
                    <a:cubicBezTo>
                      <a:pt x="27163" y="19755"/>
                      <a:pt x="26754" y="20520"/>
                      <a:pt x="26352" y="21245"/>
                    </a:cubicBezTo>
                    <a:cubicBezTo>
                      <a:pt x="26054" y="21784"/>
                      <a:pt x="25596" y="21966"/>
                      <a:pt x="25187" y="22081"/>
                    </a:cubicBezTo>
                    <a:cubicBezTo>
                      <a:pt x="24692" y="22221"/>
                      <a:pt x="24822" y="22753"/>
                      <a:pt x="24318" y="22967"/>
                    </a:cubicBezTo>
                    <a:cubicBezTo>
                      <a:pt x="23762" y="23207"/>
                      <a:pt x="23877" y="23489"/>
                      <a:pt x="23300" y="23909"/>
                    </a:cubicBezTo>
                    <a:cubicBezTo>
                      <a:pt x="23169" y="24004"/>
                      <a:pt x="22630" y="24080"/>
                      <a:pt x="23056" y="24475"/>
                    </a:cubicBezTo>
                    <a:cubicBezTo>
                      <a:pt x="23037" y="24494"/>
                      <a:pt x="23019" y="24511"/>
                      <a:pt x="22998" y="24528"/>
                    </a:cubicBezTo>
                    <a:cubicBezTo>
                      <a:pt x="22352" y="24997"/>
                      <a:pt x="21665" y="25876"/>
                      <a:pt x="21064" y="25876"/>
                    </a:cubicBezTo>
                    <a:cubicBezTo>
                      <a:pt x="21045" y="25876"/>
                      <a:pt x="21026" y="25875"/>
                      <a:pt x="21007" y="25873"/>
                    </a:cubicBezTo>
                    <a:cubicBezTo>
                      <a:pt x="20139" y="25788"/>
                      <a:pt x="19322" y="25005"/>
                      <a:pt x="18540" y="24444"/>
                    </a:cubicBezTo>
                    <a:cubicBezTo>
                      <a:pt x="18444" y="24375"/>
                      <a:pt x="18372" y="23842"/>
                      <a:pt x="18722" y="23478"/>
                    </a:cubicBezTo>
                    <a:cubicBezTo>
                      <a:pt x="19542" y="22627"/>
                      <a:pt x="20250" y="21681"/>
                      <a:pt x="20628" y="20511"/>
                    </a:cubicBezTo>
                    <a:cubicBezTo>
                      <a:pt x="21001" y="19357"/>
                      <a:pt x="20586" y="18321"/>
                      <a:pt x="19534" y="17705"/>
                    </a:cubicBezTo>
                    <a:cubicBezTo>
                      <a:pt x="19263" y="17546"/>
                      <a:pt x="18865" y="17443"/>
                      <a:pt x="18733" y="17246"/>
                    </a:cubicBezTo>
                    <a:cubicBezTo>
                      <a:pt x="18580" y="17018"/>
                      <a:pt x="18408" y="16945"/>
                      <a:pt x="18242" y="16945"/>
                    </a:cubicBezTo>
                    <a:cubicBezTo>
                      <a:pt x="18030" y="16945"/>
                      <a:pt x="17830" y="17064"/>
                      <a:pt x="17694" y="17132"/>
                    </a:cubicBezTo>
                    <a:cubicBezTo>
                      <a:pt x="16536" y="17714"/>
                      <a:pt x="15662" y="18674"/>
                      <a:pt x="14827" y="19632"/>
                    </a:cubicBezTo>
                    <a:cubicBezTo>
                      <a:pt x="14478" y="20032"/>
                      <a:pt x="14159" y="20446"/>
                      <a:pt x="13596" y="20874"/>
                    </a:cubicBezTo>
                    <a:cubicBezTo>
                      <a:pt x="13570" y="20357"/>
                      <a:pt x="13235" y="20077"/>
                      <a:pt x="12960" y="19875"/>
                    </a:cubicBezTo>
                    <a:cubicBezTo>
                      <a:pt x="12193" y="19309"/>
                      <a:pt x="12551" y="18812"/>
                      <a:pt x="12937" y="18290"/>
                    </a:cubicBezTo>
                    <a:cubicBezTo>
                      <a:pt x="13240" y="17878"/>
                      <a:pt x="13318" y="17363"/>
                      <a:pt x="13476" y="16911"/>
                    </a:cubicBezTo>
                    <a:cubicBezTo>
                      <a:pt x="13966" y="15504"/>
                      <a:pt x="14869" y="14312"/>
                      <a:pt x="15412" y="12956"/>
                    </a:cubicBezTo>
                    <a:cubicBezTo>
                      <a:pt x="15804" y="11971"/>
                      <a:pt x="16421" y="11073"/>
                      <a:pt x="17039" y="10369"/>
                    </a:cubicBezTo>
                    <a:cubicBezTo>
                      <a:pt x="18062" y="9202"/>
                      <a:pt x="18748" y="7701"/>
                      <a:pt x="20172" y="6875"/>
                    </a:cubicBezTo>
                    <a:cubicBezTo>
                      <a:pt x="20620" y="6616"/>
                      <a:pt x="20785" y="6061"/>
                      <a:pt x="21231" y="5692"/>
                    </a:cubicBezTo>
                    <a:cubicBezTo>
                      <a:pt x="22396" y="4728"/>
                      <a:pt x="23600" y="3812"/>
                      <a:pt x="24896" y="3074"/>
                    </a:cubicBezTo>
                    <a:cubicBezTo>
                      <a:pt x="26956" y="1905"/>
                      <a:pt x="29198" y="1225"/>
                      <a:pt x="31609" y="1164"/>
                    </a:cubicBezTo>
                    <a:cubicBezTo>
                      <a:pt x="31729" y="1161"/>
                      <a:pt x="31849" y="1160"/>
                      <a:pt x="31969" y="1160"/>
                    </a:cubicBezTo>
                    <a:cubicBezTo>
                      <a:pt x="32164" y="1160"/>
                      <a:pt x="32360" y="1163"/>
                      <a:pt x="32557" y="1163"/>
                    </a:cubicBezTo>
                    <a:cubicBezTo>
                      <a:pt x="33012" y="1163"/>
                      <a:pt x="33470" y="1150"/>
                      <a:pt x="33928" y="1064"/>
                    </a:cubicBezTo>
                    <a:cubicBezTo>
                      <a:pt x="33937" y="1063"/>
                      <a:pt x="33945" y="1062"/>
                      <a:pt x="33953" y="1062"/>
                    </a:cubicBezTo>
                    <a:close/>
                    <a:moveTo>
                      <a:pt x="17792" y="18540"/>
                    </a:moveTo>
                    <a:cubicBezTo>
                      <a:pt x="18296" y="18540"/>
                      <a:pt x="19133" y="18874"/>
                      <a:pt x="19357" y="19218"/>
                    </a:cubicBezTo>
                    <a:cubicBezTo>
                      <a:pt x="19704" y="19757"/>
                      <a:pt x="19487" y="20177"/>
                      <a:pt x="19209" y="20741"/>
                    </a:cubicBezTo>
                    <a:cubicBezTo>
                      <a:pt x="18635" y="21913"/>
                      <a:pt x="17790" y="22841"/>
                      <a:pt x="16902" y="23719"/>
                    </a:cubicBezTo>
                    <a:cubicBezTo>
                      <a:pt x="15710" y="24898"/>
                      <a:pt x="14620" y="26219"/>
                      <a:pt x="13039" y="26945"/>
                    </a:cubicBezTo>
                    <a:cubicBezTo>
                      <a:pt x="12898" y="27011"/>
                      <a:pt x="12848" y="27284"/>
                      <a:pt x="12679" y="27284"/>
                    </a:cubicBezTo>
                    <a:cubicBezTo>
                      <a:pt x="12623" y="27284"/>
                      <a:pt x="12554" y="27254"/>
                      <a:pt x="12465" y="27179"/>
                    </a:cubicBezTo>
                    <a:cubicBezTo>
                      <a:pt x="12297" y="27037"/>
                      <a:pt x="12266" y="26875"/>
                      <a:pt x="12310" y="26670"/>
                    </a:cubicBezTo>
                    <a:lnTo>
                      <a:pt x="12310" y="26668"/>
                    </a:lnTo>
                    <a:cubicBezTo>
                      <a:pt x="12486" y="26237"/>
                      <a:pt x="12663" y="25805"/>
                      <a:pt x="12839" y="25374"/>
                    </a:cubicBezTo>
                    <a:cubicBezTo>
                      <a:pt x="13504" y="23716"/>
                      <a:pt x="14259" y="22101"/>
                      <a:pt x="15303" y="20643"/>
                    </a:cubicBezTo>
                    <a:cubicBezTo>
                      <a:pt x="15897" y="19814"/>
                      <a:pt x="16592" y="19068"/>
                      <a:pt x="17518" y="18592"/>
                    </a:cubicBezTo>
                    <a:cubicBezTo>
                      <a:pt x="17586" y="18556"/>
                      <a:pt x="17681" y="18540"/>
                      <a:pt x="17792" y="18540"/>
                    </a:cubicBezTo>
                    <a:close/>
                    <a:moveTo>
                      <a:pt x="26340" y="22991"/>
                    </a:moveTo>
                    <a:cubicBezTo>
                      <a:pt x="26395" y="22991"/>
                      <a:pt x="26460" y="23007"/>
                      <a:pt x="26537" y="23044"/>
                    </a:cubicBezTo>
                    <a:cubicBezTo>
                      <a:pt x="26839" y="23187"/>
                      <a:pt x="27152" y="23233"/>
                      <a:pt x="27295" y="23657"/>
                    </a:cubicBezTo>
                    <a:cubicBezTo>
                      <a:pt x="27468" y="24170"/>
                      <a:pt x="27808" y="24627"/>
                      <a:pt x="28087" y="25103"/>
                    </a:cubicBezTo>
                    <a:cubicBezTo>
                      <a:pt x="28362" y="25573"/>
                      <a:pt x="28331" y="26390"/>
                      <a:pt x="28502" y="26970"/>
                    </a:cubicBezTo>
                    <a:cubicBezTo>
                      <a:pt x="28764" y="27849"/>
                      <a:pt x="28222" y="28582"/>
                      <a:pt x="28314" y="29423"/>
                    </a:cubicBezTo>
                    <a:cubicBezTo>
                      <a:pt x="28361" y="29849"/>
                      <a:pt x="28096" y="30438"/>
                      <a:pt x="27852" y="30851"/>
                    </a:cubicBezTo>
                    <a:cubicBezTo>
                      <a:pt x="27096" y="32133"/>
                      <a:pt x="26480" y="33507"/>
                      <a:pt x="25277" y="34509"/>
                    </a:cubicBezTo>
                    <a:cubicBezTo>
                      <a:pt x="24758" y="34941"/>
                      <a:pt x="24171" y="35168"/>
                      <a:pt x="23625" y="35527"/>
                    </a:cubicBezTo>
                    <a:cubicBezTo>
                      <a:pt x="23684" y="34981"/>
                      <a:pt x="23796" y="34563"/>
                      <a:pt x="23714" y="34031"/>
                    </a:cubicBezTo>
                    <a:cubicBezTo>
                      <a:pt x="23653" y="33630"/>
                      <a:pt x="23885" y="33066"/>
                      <a:pt x="23866" y="32547"/>
                    </a:cubicBezTo>
                    <a:cubicBezTo>
                      <a:pt x="23857" y="32284"/>
                      <a:pt x="23636" y="31419"/>
                      <a:pt x="23689" y="31018"/>
                    </a:cubicBezTo>
                    <a:cubicBezTo>
                      <a:pt x="23768" y="30411"/>
                      <a:pt x="23487" y="29966"/>
                      <a:pt x="23359" y="29445"/>
                    </a:cubicBezTo>
                    <a:cubicBezTo>
                      <a:pt x="23137" y="28524"/>
                      <a:pt x="22543" y="27818"/>
                      <a:pt x="22130" y="27007"/>
                    </a:cubicBezTo>
                    <a:cubicBezTo>
                      <a:pt x="22057" y="26861"/>
                      <a:pt x="21906" y="26804"/>
                      <a:pt x="22098" y="26645"/>
                    </a:cubicBezTo>
                    <a:cubicBezTo>
                      <a:pt x="23059" y="25848"/>
                      <a:pt x="24000" y="25022"/>
                      <a:pt x="24982" y="24254"/>
                    </a:cubicBezTo>
                    <a:cubicBezTo>
                      <a:pt x="25318" y="23991"/>
                      <a:pt x="25634" y="23723"/>
                      <a:pt x="25912" y="23405"/>
                    </a:cubicBezTo>
                    <a:cubicBezTo>
                      <a:pt x="26045" y="23255"/>
                      <a:pt x="26114" y="22991"/>
                      <a:pt x="26340" y="22991"/>
                    </a:cubicBezTo>
                    <a:close/>
                    <a:moveTo>
                      <a:pt x="11744" y="20053"/>
                    </a:moveTo>
                    <a:cubicBezTo>
                      <a:pt x="11845" y="20053"/>
                      <a:pt x="11936" y="20123"/>
                      <a:pt x="12025" y="20292"/>
                    </a:cubicBezTo>
                    <a:cubicBezTo>
                      <a:pt x="12149" y="20527"/>
                      <a:pt x="12364" y="20660"/>
                      <a:pt x="12565" y="20827"/>
                    </a:cubicBezTo>
                    <a:cubicBezTo>
                      <a:pt x="13226" y="21373"/>
                      <a:pt x="13400" y="22107"/>
                      <a:pt x="12949" y="22820"/>
                    </a:cubicBezTo>
                    <a:cubicBezTo>
                      <a:pt x="11977" y="24360"/>
                      <a:pt x="11593" y="26096"/>
                      <a:pt x="11151" y="27818"/>
                    </a:cubicBezTo>
                    <a:cubicBezTo>
                      <a:pt x="11014" y="28347"/>
                      <a:pt x="11431" y="28834"/>
                      <a:pt x="11937" y="28834"/>
                    </a:cubicBezTo>
                    <a:cubicBezTo>
                      <a:pt x="12024" y="28834"/>
                      <a:pt x="12114" y="28820"/>
                      <a:pt x="12204" y="28789"/>
                    </a:cubicBezTo>
                    <a:cubicBezTo>
                      <a:pt x="13450" y="28361"/>
                      <a:pt x="14564" y="27714"/>
                      <a:pt x="15446" y="26704"/>
                    </a:cubicBezTo>
                    <a:cubicBezTo>
                      <a:pt x="15892" y="26194"/>
                      <a:pt x="16507" y="25862"/>
                      <a:pt x="16935" y="25315"/>
                    </a:cubicBezTo>
                    <a:cubicBezTo>
                      <a:pt x="16992" y="25241"/>
                      <a:pt x="17079" y="25213"/>
                      <a:pt x="17177" y="25213"/>
                    </a:cubicBezTo>
                    <a:cubicBezTo>
                      <a:pt x="17347" y="25213"/>
                      <a:pt x="17551" y="25295"/>
                      <a:pt x="17695" y="25354"/>
                    </a:cubicBezTo>
                    <a:cubicBezTo>
                      <a:pt x="18302" y="25596"/>
                      <a:pt x="18783" y="26066"/>
                      <a:pt x="19217" y="26524"/>
                    </a:cubicBezTo>
                    <a:cubicBezTo>
                      <a:pt x="19515" y="26838"/>
                      <a:pt x="19982" y="26853"/>
                      <a:pt x="20220" y="27309"/>
                    </a:cubicBezTo>
                    <a:cubicBezTo>
                      <a:pt x="20357" y="27572"/>
                      <a:pt x="20503" y="27681"/>
                      <a:pt x="20408" y="28031"/>
                    </a:cubicBezTo>
                    <a:cubicBezTo>
                      <a:pt x="20186" y="28846"/>
                      <a:pt x="20097" y="29699"/>
                      <a:pt x="19722" y="30472"/>
                    </a:cubicBezTo>
                    <a:cubicBezTo>
                      <a:pt x="19665" y="30592"/>
                      <a:pt x="19606" y="30732"/>
                      <a:pt x="19506" y="30808"/>
                    </a:cubicBezTo>
                    <a:cubicBezTo>
                      <a:pt x="18878" y="31284"/>
                      <a:pt x="18563" y="31971"/>
                      <a:pt x="18150" y="32611"/>
                    </a:cubicBezTo>
                    <a:cubicBezTo>
                      <a:pt x="17809" y="33140"/>
                      <a:pt x="17199" y="33530"/>
                      <a:pt x="16642" y="33874"/>
                    </a:cubicBezTo>
                    <a:cubicBezTo>
                      <a:pt x="16155" y="34171"/>
                      <a:pt x="15645" y="34428"/>
                      <a:pt x="15214" y="34807"/>
                    </a:cubicBezTo>
                    <a:cubicBezTo>
                      <a:pt x="14528" y="35409"/>
                      <a:pt x="13662" y="35650"/>
                      <a:pt x="12837" y="35932"/>
                    </a:cubicBezTo>
                    <a:cubicBezTo>
                      <a:pt x="12619" y="36006"/>
                      <a:pt x="12429" y="36041"/>
                      <a:pt x="12264" y="36041"/>
                    </a:cubicBezTo>
                    <a:cubicBezTo>
                      <a:pt x="11623" y="36041"/>
                      <a:pt x="11362" y="35518"/>
                      <a:pt x="11337" y="34750"/>
                    </a:cubicBezTo>
                    <a:cubicBezTo>
                      <a:pt x="11311" y="33869"/>
                      <a:pt x="11299" y="32992"/>
                      <a:pt x="11087" y="32135"/>
                    </a:cubicBezTo>
                    <a:cubicBezTo>
                      <a:pt x="10986" y="31721"/>
                      <a:pt x="11068" y="31172"/>
                      <a:pt x="10555" y="30977"/>
                    </a:cubicBezTo>
                    <a:cubicBezTo>
                      <a:pt x="10467" y="30944"/>
                      <a:pt x="10386" y="30929"/>
                      <a:pt x="10312" y="30929"/>
                    </a:cubicBezTo>
                    <a:cubicBezTo>
                      <a:pt x="9895" y="30929"/>
                      <a:pt x="9690" y="31401"/>
                      <a:pt x="9458" y="31640"/>
                    </a:cubicBezTo>
                    <a:cubicBezTo>
                      <a:pt x="8489" y="32639"/>
                      <a:pt x="7354" y="33483"/>
                      <a:pt x="6610" y="34698"/>
                    </a:cubicBezTo>
                    <a:cubicBezTo>
                      <a:pt x="6520" y="34843"/>
                      <a:pt x="6385" y="35137"/>
                      <a:pt x="6150" y="35137"/>
                    </a:cubicBezTo>
                    <a:cubicBezTo>
                      <a:pt x="6107" y="35137"/>
                      <a:pt x="6062" y="35127"/>
                      <a:pt x="6013" y="35106"/>
                    </a:cubicBezTo>
                    <a:cubicBezTo>
                      <a:pt x="5720" y="34978"/>
                      <a:pt x="5999" y="34659"/>
                      <a:pt x="5922" y="34459"/>
                    </a:cubicBezTo>
                    <a:cubicBezTo>
                      <a:pt x="5720" y="33927"/>
                      <a:pt x="5633" y="33388"/>
                      <a:pt x="5703" y="32822"/>
                    </a:cubicBezTo>
                    <a:cubicBezTo>
                      <a:pt x="5750" y="31702"/>
                      <a:pt x="5719" y="30562"/>
                      <a:pt x="5677" y="29459"/>
                    </a:cubicBezTo>
                    <a:cubicBezTo>
                      <a:pt x="5631" y="28249"/>
                      <a:pt x="6027" y="27177"/>
                      <a:pt x="6241" y="26076"/>
                    </a:cubicBezTo>
                    <a:cubicBezTo>
                      <a:pt x="6434" y="25080"/>
                      <a:pt x="6962" y="24102"/>
                      <a:pt x="7618" y="23196"/>
                    </a:cubicBezTo>
                    <a:cubicBezTo>
                      <a:pt x="8066" y="22577"/>
                      <a:pt x="8783" y="22233"/>
                      <a:pt x="9085" y="21524"/>
                    </a:cubicBezTo>
                    <a:cubicBezTo>
                      <a:pt x="9147" y="21376"/>
                      <a:pt x="9264" y="21281"/>
                      <a:pt x="9447" y="21249"/>
                    </a:cubicBezTo>
                    <a:cubicBezTo>
                      <a:pt x="10202" y="21113"/>
                      <a:pt x="10838" y="20726"/>
                      <a:pt x="11406" y="20233"/>
                    </a:cubicBezTo>
                    <a:cubicBezTo>
                      <a:pt x="11533" y="20122"/>
                      <a:pt x="11644" y="20053"/>
                      <a:pt x="11744" y="20053"/>
                    </a:cubicBezTo>
                    <a:close/>
                    <a:moveTo>
                      <a:pt x="32040" y="2"/>
                    </a:moveTo>
                    <a:cubicBezTo>
                      <a:pt x="31900" y="2"/>
                      <a:pt x="31761" y="4"/>
                      <a:pt x="31621" y="10"/>
                    </a:cubicBezTo>
                    <a:cubicBezTo>
                      <a:pt x="30714" y="47"/>
                      <a:pt x="29706" y="0"/>
                      <a:pt x="28933" y="378"/>
                    </a:cubicBezTo>
                    <a:cubicBezTo>
                      <a:pt x="27911" y="879"/>
                      <a:pt x="26797" y="1116"/>
                      <a:pt x="25763" y="1474"/>
                    </a:cubicBezTo>
                    <a:cubicBezTo>
                      <a:pt x="24808" y="1803"/>
                      <a:pt x="23996" y="2359"/>
                      <a:pt x="23263" y="2860"/>
                    </a:cubicBezTo>
                    <a:cubicBezTo>
                      <a:pt x="22084" y="3664"/>
                      <a:pt x="20850" y="4453"/>
                      <a:pt x="19865" y="5604"/>
                    </a:cubicBezTo>
                    <a:cubicBezTo>
                      <a:pt x="18988" y="6632"/>
                      <a:pt x="17870" y="7530"/>
                      <a:pt x="17109" y="8628"/>
                    </a:cubicBezTo>
                    <a:cubicBezTo>
                      <a:pt x="16165" y="9986"/>
                      <a:pt x="14962" y="11201"/>
                      <a:pt x="14380" y="12808"/>
                    </a:cubicBezTo>
                    <a:cubicBezTo>
                      <a:pt x="14274" y="13101"/>
                      <a:pt x="14136" y="13254"/>
                      <a:pt x="13967" y="13254"/>
                    </a:cubicBezTo>
                    <a:cubicBezTo>
                      <a:pt x="13825" y="13254"/>
                      <a:pt x="13661" y="13146"/>
                      <a:pt x="13476" y="12921"/>
                    </a:cubicBezTo>
                    <a:cubicBezTo>
                      <a:pt x="12974" y="12310"/>
                      <a:pt x="12364" y="11892"/>
                      <a:pt x="11563" y="11635"/>
                    </a:cubicBezTo>
                    <a:cubicBezTo>
                      <a:pt x="11281" y="11545"/>
                      <a:pt x="11004" y="11517"/>
                      <a:pt x="10731" y="11517"/>
                    </a:cubicBezTo>
                    <a:cubicBezTo>
                      <a:pt x="10307" y="11517"/>
                      <a:pt x="9890" y="11583"/>
                      <a:pt x="9473" y="11583"/>
                    </a:cubicBezTo>
                    <a:cubicBezTo>
                      <a:pt x="9347" y="11583"/>
                      <a:pt x="9221" y="11577"/>
                      <a:pt x="9094" y="11562"/>
                    </a:cubicBezTo>
                    <a:cubicBezTo>
                      <a:pt x="9002" y="11550"/>
                      <a:pt x="8912" y="11545"/>
                      <a:pt x="8823" y="11545"/>
                    </a:cubicBezTo>
                    <a:cubicBezTo>
                      <a:pt x="8065" y="11545"/>
                      <a:pt x="7422" y="11930"/>
                      <a:pt x="6779" y="12263"/>
                    </a:cubicBezTo>
                    <a:cubicBezTo>
                      <a:pt x="5803" y="12772"/>
                      <a:pt x="5020" y="13483"/>
                      <a:pt x="4337" y="14401"/>
                    </a:cubicBezTo>
                    <a:cubicBezTo>
                      <a:pt x="3586" y="15413"/>
                      <a:pt x="2778" y="16395"/>
                      <a:pt x="2058" y="17431"/>
                    </a:cubicBezTo>
                    <a:cubicBezTo>
                      <a:pt x="1357" y="18444"/>
                      <a:pt x="773" y="19568"/>
                      <a:pt x="442" y="20746"/>
                    </a:cubicBezTo>
                    <a:cubicBezTo>
                      <a:pt x="286" y="21300"/>
                      <a:pt x="0" y="21919"/>
                      <a:pt x="167" y="22575"/>
                    </a:cubicBezTo>
                    <a:cubicBezTo>
                      <a:pt x="239" y="22858"/>
                      <a:pt x="390" y="23056"/>
                      <a:pt x="561" y="23056"/>
                    </a:cubicBezTo>
                    <a:cubicBezTo>
                      <a:pt x="641" y="23056"/>
                      <a:pt x="726" y="23012"/>
                      <a:pt x="809" y="22913"/>
                    </a:cubicBezTo>
                    <a:cubicBezTo>
                      <a:pt x="1738" y="21795"/>
                      <a:pt x="2915" y="20944"/>
                      <a:pt x="3902" y="19908"/>
                    </a:cubicBezTo>
                    <a:cubicBezTo>
                      <a:pt x="4664" y="19108"/>
                      <a:pt x="5832" y="19116"/>
                      <a:pt x="6499" y="18271"/>
                    </a:cubicBezTo>
                    <a:cubicBezTo>
                      <a:pt x="6717" y="18363"/>
                      <a:pt x="6931" y="18399"/>
                      <a:pt x="7142" y="18399"/>
                    </a:cubicBezTo>
                    <a:cubicBezTo>
                      <a:pt x="7640" y="18399"/>
                      <a:pt x="8119" y="18195"/>
                      <a:pt x="8584" y="18046"/>
                    </a:cubicBezTo>
                    <a:cubicBezTo>
                      <a:pt x="8717" y="18003"/>
                      <a:pt x="8843" y="17984"/>
                      <a:pt x="8963" y="17984"/>
                    </a:cubicBezTo>
                    <a:cubicBezTo>
                      <a:pt x="9555" y="17984"/>
                      <a:pt x="10010" y="18429"/>
                      <a:pt x="10569" y="18523"/>
                    </a:cubicBezTo>
                    <a:cubicBezTo>
                      <a:pt x="10961" y="18590"/>
                      <a:pt x="10711" y="19136"/>
                      <a:pt x="10751" y="19461"/>
                    </a:cubicBezTo>
                    <a:cubicBezTo>
                      <a:pt x="10775" y="19658"/>
                      <a:pt x="10719" y="19715"/>
                      <a:pt x="10638" y="19715"/>
                    </a:cubicBezTo>
                    <a:cubicBezTo>
                      <a:pt x="10527" y="19715"/>
                      <a:pt x="10371" y="19607"/>
                      <a:pt x="10317" y="19607"/>
                    </a:cubicBezTo>
                    <a:cubicBezTo>
                      <a:pt x="10316" y="19607"/>
                      <a:pt x="10316" y="19607"/>
                      <a:pt x="10315" y="19607"/>
                    </a:cubicBezTo>
                    <a:cubicBezTo>
                      <a:pt x="9236" y="19649"/>
                      <a:pt x="8464" y="20324"/>
                      <a:pt x="7803" y="20997"/>
                    </a:cubicBezTo>
                    <a:cubicBezTo>
                      <a:pt x="6725" y="22092"/>
                      <a:pt x="5818" y="23330"/>
                      <a:pt x="5341" y="24861"/>
                    </a:cubicBezTo>
                    <a:cubicBezTo>
                      <a:pt x="4882" y="26337"/>
                      <a:pt x="4466" y="27799"/>
                      <a:pt x="4479" y="29358"/>
                    </a:cubicBezTo>
                    <a:cubicBezTo>
                      <a:pt x="4488" y="30369"/>
                      <a:pt x="4393" y="31393"/>
                      <a:pt x="4522" y="32388"/>
                    </a:cubicBezTo>
                    <a:cubicBezTo>
                      <a:pt x="4616" y="33094"/>
                      <a:pt x="4446" y="33815"/>
                      <a:pt x="4664" y="34495"/>
                    </a:cubicBezTo>
                    <a:cubicBezTo>
                      <a:pt x="4838" y="35041"/>
                      <a:pt x="4970" y="35594"/>
                      <a:pt x="4966" y="36162"/>
                    </a:cubicBezTo>
                    <a:cubicBezTo>
                      <a:pt x="4961" y="36725"/>
                      <a:pt x="5527" y="36898"/>
                      <a:pt x="5703" y="37337"/>
                    </a:cubicBezTo>
                    <a:cubicBezTo>
                      <a:pt x="5716" y="37368"/>
                      <a:pt x="5736" y="37383"/>
                      <a:pt x="5762" y="37383"/>
                    </a:cubicBezTo>
                    <a:cubicBezTo>
                      <a:pt x="5818" y="37383"/>
                      <a:pt x="5898" y="37308"/>
                      <a:pt x="5971" y="37181"/>
                    </a:cubicBezTo>
                    <a:cubicBezTo>
                      <a:pt x="6184" y="36809"/>
                      <a:pt x="6251" y="36350"/>
                      <a:pt x="6619" y="36055"/>
                    </a:cubicBezTo>
                    <a:cubicBezTo>
                      <a:pt x="7766" y="35140"/>
                      <a:pt x="8670" y="33998"/>
                      <a:pt x="9556" y="32846"/>
                    </a:cubicBezTo>
                    <a:cubicBezTo>
                      <a:pt x="9675" y="32689"/>
                      <a:pt x="9817" y="32627"/>
                      <a:pt x="9960" y="32627"/>
                    </a:cubicBezTo>
                    <a:cubicBezTo>
                      <a:pt x="10010" y="32627"/>
                      <a:pt x="10059" y="32634"/>
                      <a:pt x="10109" y="32648"/>
                    </a:cubicBezTo>
                    <a:cubicBezTo>
                      <a:pt x="10325" y="32707"/>
                      <a:pt x="10161" y="32903"/>
                      <a:pt x="10172" y="33043"/>
                    </a:cubicBezTo>
                    <a:cubicBezTo>
                      <a:pt x="10244" y="33977"/>
                      <a:pt x="10451" y="34896"/>
                      <a:pt x="10421" y="35840"/>
                    </a:cubicBezTo>
                    <a:cubicBezTo>
                      <a:pt x="10410" y="36187"/>
                      <a:pt x="10583" y="36439"/>
                      <a:pt x="10854" y="36674"/>
                    </a:cubicBezTo>
                    <a:cubicBezTo>
                      <a:pt x="11150" y="36931"/>
                      <a:pt x="11698" y="37069"/>
                      <a:pt x="12237" y="37069"/>
                    </a:cubicBezTo>
                    <a:cubicBezTo>
                      <a:pt x="12684" y="37069"/>
                      <a:pt x="13126" y="36974"/>
                      <a:pt x="13413" y="36772"/>
                    </a:cubicBezTo>
                    <a:cubicBezTo>
                      <a:pt x="13509" y="36705"/>
                      <a:pt x="13642" y="36648"/>
                      <a:pt x="13757" y="36648"/>
                    </a:cubicBezTo>
                    <a:cubicBezTo>
                      <a:pt x="13767" y="36648"/>
                      <a:pt x="13776" y="36648"/>
                      <a:pt x="13786" y="36649"/>
                    </a:cubicBezTo>
                    <a:cubicBezTo>
                      <a:pt x="13847" y="36655"/>
                      <a:pt x="13906" y="36658"/>
                      <a:pt x="13964" y="36658"/>
                    </a:cubicBezTo>
                    <a:cubicBezTo>
                      <a:pt x="14649" y="36658"/>
                      <a:pt x="15164" y="36253"/>
                      <a:pt x="15689" y="35871"/>
                    </a:cubicBezTo>
                    <a:cubicBezTo>
                      <a:pt x="15839" y="35762"/>
                      <a:pt x="15962" y="35549"/>
                      <a:pt x="16118" y="35527"/>
                    </a:cubicBezTo>
                    <a:cubicBezTo>
                      <a:pt x="17124" y="35384"/>
                      <a:pt x="17743" y="34627"/>
                      <a:pt x="18495" y="34082"/>
                    </a:cubicBezTo>
                    <a:cubicBezTo>
                      <a:pt x="18946" y="33756"/>
                      <a:pt x="19164" y="33245"/>
                      <a:pt x="19486" y="32816"/>
                    </a:cubicBezTo>
                    <a:cubicBezTo>
                      <a:pt x="19956" y="32191"/>
                      <a:pt x="20410" y="31586"/>
                      <a:pt x="20774" y="30876"/>
                    </a:cubicBezTo>
                    <a:cubicBezTo>
                      <a:pt x="21172" y="30103"/>
                      <a:pt x="21468" y="29303"/>
                      <a:pt x="21897" y="28504"/>
                    </a:cubicBezTo>
                    <a:cubicBezTo>
                      <a:pt x="22096" y="29260"/>
                      <a:pt x="22373" y="30008"/>
                      <a:pt x="22460" y="30777"/>
                    </a:cubicBezTo>
                    <a:cubicBezTo>
                      <a:pt x="22505" y="31180"/>
                      <a:pt x="23109" y="31278"/>
                      <a:pt x="22869" y="31724"/>
                    </a:cubicBezTo>
                    <a:cubicBezTo>
                      <a:pt x="22597" y="32236"/>
                      <a:pt x="22770" y="32720"/>
                      <a:pt x="22827" y="33241"/>
                    </a:cubicBezTo>
                    <a:cubicBezTo>
                      <a:pt x="22858" y="33519"/>
                      <a:pt x="23109" y="33791"/>
                      <a:pt x="22983" y="34026"/>
                    </a:cubicBezTo>
                    <a:cubicBezTo>
                      <a:pt x="22432" y="35056"/>
                      <a:pt x="22301" y="36321"/>
                      <a:pt x="21203" y="37057"/>
                    </a:cubicBezTo>
                    <a:cubicBezTo>
                      <a:pt x="20850" y="37293"/>
                      <a:pt x="20649" y="37864"/>
                      <a:pt x="20906" y="38256"/>
                    </a:cubicBezTo>
                    <a:cubicBezTo>
                      <a:pt x="21025" y="38438"/>
                      <a:pt x="21183" y="38504"/>
                      <a:pt x="21355" y="38504"/>
                    </a:cubicBezTo>
                    <a:cubicBezTo>
                      <a:pt x="21587" y="38504"/>
                      <a:pt x="21843" y="38383"/>
                      <a:pt x="22059" y="38267"/>
                    </a:cubicBezTo>
                    <a:cubicBezTo>
                      <a:pt x="22241" y="38169"/>
                      <a:pt x="22407" y="38054"/>
                      <a:pt x="22603" y="37964"/>
                    </a:cubicBezTo>
                    <a:cubicBezTo>
                      <a:pt x="23383" y="37610"/>
                      <a:pt x="24150" y="37046"/>
                      <a:pt x="24643" y="36484"/>
                    </a:cubicBezTo>
                    <a:cubicBezTo>
                      <a:pt x="25358" y="35664"/>
                      <a:pt x="26702" y="35445"/>
                      <a:pt x="26905" y="34165"/>
                    </a:cubicBezTo>
                    <a:cubicBezTo>
                      <a:pt x="27813" y="34068"/>
                      <a:pt x="27895" y="33200"/>
                      <a:pt x="28179" y="32626"/>
                    </a:cubicBezTo>
                    <a:cubicBezTo>
                      <a:pt x="28340" y="32298"/>
                      <a:pt x="28804" y="32385"/>
                      <a:pt x="28683" y="32286"/>
                    </a:cubicBezTo>
                    <a:cubicBezTo>
                      <a:pt x="28303" y="31973"/>
                      <a:pt x="28882" y="31764"/>
                      <a:pt x="28692" y="31525"/>
                    </a:cubicBezTo>
                    <a:cubicBezTo>
                      <a:pt x="29151" y="31377"/>
                      <a:pt x="28437" y="30870"/>
                      <a:pt x="28925" y="30744"/>
                    </a:cubicBezTo>
                    <a:cubicBezTo>
                      <a:pt x="29375" y="30626"/>
                      <a:pt x="29670" y="30486"/>
                      <a:pt x="29313" y="29947"/>
                    </a:cubicBezTo>
                    <a:cubicBezTo>
                      <a:pt x="29277" y="29893"/>
                      <a:pt x="29012" y="29361"/>
                      <a:pt x="29437" y="29216"/>
                    </a:cubicBezTo>
                    <a:cubicBezTo>
                      <a:pt x="29758" y="29106"/>
                      <a:pt x="29818" y="29092"/>
                      <a:pt x="29772" y="28826"/>
                    </a:cubicBezTo>
                    <a:cubicBezTo>
                      <a:pt x="29737" y="28631"/>
                      <a:pt x="29641" y="28434"/>
                      <a:pt x="29661" y="28247"/>
                    </a:cubicBezTo>
                    <a:cubicBezTo>
                      <a:pt x="29748" y="27371"/>
                      <a:pt x="29966" y="26567"/>
                      <a:pt x="29565" y="25631"/>
                    </a:cubicBezTo>
                    <a:cubicBezTo>
                      <a:pt x="29129" y="24610"/>
                      <a:pt x="28678" y="23636"/>
                      <a:pt x="28032" y="22736"/>
                    </a:cubicBezTo>
                    <a:cubicBezTo>
                      <a:pt x="27689" y="22253"/>
                      <a:pt x="27119" y="21721"/>
                      <a:pt x="27796" y="21095"/>
                    </a:cubicBezTo>
                    <a:cubicBezTo>
                      <a:pt x="28188" y="20730"/>
                      <a:pt x="28546" y="20385"/>
                      <a:pt x="28781" y="19875"/>
                    </a:cubicBezTo>
                    <a:cubicBezTo>
                      <a:pt x="29179" y="19013"/>
                      <a:pt x="30019" y="18417"/>
                      <a:pt x="30475" y="17640"/>
                    </a:cubicBezTo>
                    <a:cubicBezTo>
                      <a:pt x="31508" y="15879"/>
                      <a:pt x="32660" y="14188"/>
                      <a:pt x="33479" y="12284"/>
                    </a:cubicBezTo>
                    <a:cubicBezTo>
                      <a:pt x="34252" y="10481"/>
                      <a:pt x="34883" y="8642"/>
                      <a:pt x="35162" y="6738"/>
                    </a:cubicBezTo>
                    <a:cubicBezTo>
                      <a:pt x="35457" y="4720"/>
                      <a:pt x="35574" y="2651"/>
                      <a:pt x="35068" y="613"/>
                    </a:cubicBezTo>
                    <a:cubicBezTo>
                      <a:pt x="34970" y="218"/>
                      <a:pt x="34788" y="102"/>
                      <a:pt x="34415" y="94"/>
                    </a:cubicBezTo>
                    <a:cubicBezTo>
                      <a:pt x="33623" y="79"/>
                      <a:pt x="32830" y="2"/>
                      <a:pt x="32040" y="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2;p33"/>
              <p:cNvSpPr/>
              <p:nvPr/>
            </p:nvSpPr>
            <p:spPr>
              <a:xfrm>
                <a:off x="7216322" y="1897737"/>
                <a:ext cx="135534" cy="77631"/>
              </a:xfrm>
              <a:custGeom>
                <a:avLst/>
                <a:gdLst/>
                <a:ahLst/>
                <a:cxnLst/>
                <a:rect l="l" t="t" r="r" b="b"/>
                <a:pathLst>
                  <a:path w="10470" h="5997" extrusionOk="0">
                    <a:moveTo>
                      <a:pt x="72" y="1"/>
                    </a:moveTo>
                    <a:cubicBezTo>
                      <a:pt x="1" y="1178"/>
                      <a:pt x="52" y="1167"/>
                      <a:pt x="842" y="1889"/>
                    </a:cubicBezTo>
                    <a:cubicBezTo>
                      <a:pt x="1259" y="2270"/>
                      <a:pt x="1771" y="2331"/>
                      <a:pt x="2214" y="2581"/>
                    </a:cubicBezTo>
                    <a:cubicBezTo>
                      <a:pt x="2998" y="3023"/>
                      <a:pt x="3740" y="3529"/>
                      <a:pt x="4588" y="3865"/>
                    </a:cubicBezTo>
                    <a:cubicBezTo>
                      <a:pt x="4622" y="3878"/>
                      <a:pt x="4656" y="3883"/>
                      <a:pt x="4689" y="3883"/>
                    </a:cubicBezTo>
                    <a:cubicBezTo>
                      <a:pt x="4792" y="3883"/>
                      <a:pt x="4891" y="3836"/>
                      <a:pt x="4975" y="3836"/>
                    </a:cubicBezTo>
                    <a:cubicBezTo>
                      <a:pt x="5036" y="3836"/>
                      <a:pt x="5089" y="3860"/>
                      <a:pt x="5130" y="3944"/>
                    </a:cubicBezTo>
                    <a:cubicBezTo>
                      <a:pt x="5612" y="4932"/>
                      <a:pt x="6937" y="4677"/>
                      <a:pt x="7491" y="5554"/>
                    </a:cubicBezTo>
                    <a:cubicBezTo>
                      <a:pt x="7604" y="5533"/>
                      <a:pt x="7715" y="5524"/>
                      <a:pt x="7824" y="5524"/>
                    </a:cubicBezTo>
                    <a:cubicBezTo>
                      <a:pt x="8529" y="5524"/>
                      <a:pt x="9163" y="5906"/>
                      <a:pt x="9851" y="5990"/>
                    </a:cubicBezTo>
                    <a:cubicBezTo>
                      <a:pt x="9887" y="5994"/>
                      <a:pt x="9928" y="5997"/>
                      <a:pt x="9971" y="5997"/>
                    </a:cubicBezTo>
                    <a:cubicBezTo>
                      <a:pt x="10102" y="5997"/>
                      <a:pt x="10245" y="5972"/>
                      <a:pt x="10299" y="5903"/>
                    </a:cubicBezTo>
                    <a:cubicBezTo>
                      <a:pt x="10470" y="5682"/>
                      <a:pt x="10173" y="5599"/>
                      <a:pt x="10073" y="5500"/>
                    </a:cubicBezTo>
                    <a:cubicBezTo>
                      <a:pt x="9062" y="4485"/>
                      <a:pt x="7771" y="3874"/>
                      <a:pt x="6534" y="3233"/>
                    </a:cubicBezTo>
                    <a:cubicBezTo>
                      <a:pt x="5296" y="2591"/>
                      <a:pt x="4114" y="1852"/>
                      <a:pt x="2879" y="1206"/>
                    </a:cubicBezTo>
                    <a:cubicBezTo>
                      <a:pt x="1962" y="727"/>
                      <a:pt x="1122" y="155"/>
                      <a:pt x="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3;p33"/>
              <p:cNvSpPr/>
              <p:nvPr/>
            </p:nvSpPr>
            <p:spPr>
              <a:xfrm>
                <a:off x="7228050" y="1828586"/>
                <a:ext cx="126913" cy="51055"/>
              </a:xfrm>
              <a:custGeom>
                <a:avLst/>
                <a:gdLst/>
                <a:ahLst/>
                <a:cxnLst/>
                <a:rect l="l" t="t" r="r" b="b"/>
                <a:pathLst>
                  <a:path w="9804" h="3944" extrusionOk="0">
                    <a:moveTo>
                      <a:pt x="9273" y="0"/>
                    </a:moveTo>
                    <a:cubicBezTo>
                      <a:pt x="9200" y="0"/>
                      <a:pt x="9127" y="6"/>
                      <a:pt x="9063" y="18"/>
                    </a:cubicBezTo>
                    <a:cubicBezTo>
                      <a:pt x="7458" y="298"/>
                      <a:pt x="5827" y="469"/>
                      <a:pt x="4331" y="1208"/>
                    </a:cubicBezTo>
                    <a:cubicBezTo>
                      <a:pt x="3948" y="1398"/>
                      <a:pt x="3506" y="1465"/>
                      <a:pt x="3091" y="1587"/>
                    </a:cubicBezTo>
                    <a:cubicBezTo>
                      <a:pt x="2313" y="2063"/>
                      <a:pt x="1290" y="1955"/>
                      <a:pt x="580" y="2515"/>
                    </a:cubicBezTo>
                    <a:cubicBezTo>
                      <a:pt x="325" y="2717"/>
                      <a:pt x="257" y="3249"/>
                      <a:pt x="87" y="3625"/>
                    </a:cubicBezTo>
                    <a:cubicBezTo>
                      <a:pt x="1" y="3818"/>
                      <a:pt x="184" y="3943"/>
                      <a:pt x="368" y="3943"/>
                    </a:cubicBezTo>
                    <a:cubicBezTo>
                      <a:pt x="387" y="3943"/>
                      <a:pt x="405" y="3942"/>
                      <a:pt x="423" y="3939"/>
                    </a:cubicBezTo>
                    <a:cubicBezTo>
                      <a:pt x="1560" y="3784"/>
                      <a:pt x="2662" y="3481"/>
                      <a:pt x="3709" y="3015"/>
                    </a:cubicBezTo>
                    <a:cubicBezTo>
                      <a:pt x="4519" y="2658"/>
                      <a:pt x="5379" y="2427"/>
                      <a:pt x="6205" y="2135"/>
                    </a:cubicBezTo>
                    <a:cubicBezTo>
                      <a:pt x="7192" y="1787"/>
                      <a:pt x="8200" y="1486"/>
                      <a:pt x="9146" y="1035"/>
                    </a:cubicBezTo>
                    <a:cubicBezTo>
                      <a:pt x="9427" y="901"/>
                      <a:pt x="9777" y="567"/>
                      <a:pt x="9791" y="307"/>
                    </a:cubicBezTo>
                    <a:cubicBezTo>
                      <a:pt x="9803" y="80"/>
                      <a:pt x="9532" y="0"/>
                      <a:pt x="9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p33"/>
              <p:cNvSpPr/>
              <p:nvPr/>
            </p:nvSpPr>
            <p:spPr>
              <a:xfrm>
                <a:off x="7194665" y="1932623"/>
                <a:ext cx="74913" cy="93968"/>
              </a:xfrm>
              <a:custGeom>
                <a:avLst/>
                <a:gdLst/>
                <a:ahLst/>
                <a:cxnLst/>
                <a:rect l="l" t="t" r="r" b="b"/>
                <a:pathLst>
                  <a:path w="5787" h="7259" extrusionOk="0">
                    <a:moveTo>
                      <a:pt x="547" y="1"/>
                    </a:moveTo>
                    <a:cubicBezTo>
                      <a:pt x="149" y="1"/>
                      <a:pt x="1" y="282"/>
                      <a:pt x="53" y="537"/>
                    </a:cubicBezTo>
                    <a:cubicBezTo>
                      <a:pt x="127" y="915"/>
                      <a:pt x="180" y="1318"/>
                      <a:pt x="470" y="1689"/>
                    </a:cubicBezTo>
                    <a:cubicBezTo>
                      <a:pt x="1148" y="2556"/>
                      <a:pt x="1765" y="3450"/>
                      <a:pt x="2551" y="4248"/>
                    </a:cubicBezTo>
                    <a:cubicBezTo>
                      <a:pt x="3139" y="4844"/>
                      <a:pt x="3657" y="5538"/>
                      <a:pt x="4254" y="6145"/>
                    </a:cubicBezTo>
                    <a:cubicBezTo>
                      <a:pt x="4597" y="6493"/>
                      <a:pt x="4979" y="6803"/>
                      <a:pt x="5325" y="7146"/>
                    </a:cubicBezTo>
                    <a:cubicBezTo>
                      <a:pt x="5399" y="7220"/>
                      <a:pt x="5469" y="7259"/>
                      <a:pt x="5542" y="7259"/>
                    </a:cubicBezTo>
                    <a:cubicBezTo>
                      <a:pt x="5584" y="7259"/>
                      <a:pt x="5627" y="7246"/>
                      <a:pt x="5673" y="7220"/>
                    </a:cubicBezTo>
                    <a:cubicBezTo>
                      <a:pt x="5729" y="7187"/>
                      <a:pt x="5754" y="7098"/>
                      <a:pt x="5787" y="7044"/>
                    </a:cubicBezTo>
                    <a:cubicBezTo>
                      <a:pt x="5740" y="6980"/>
                      <a:pt x="5690" y="6941"/>
                      <a:pt x="5679" y="6893"/>
                    </a:cubicBezTo>
                    <a:cubicBezTo>
                      <a:pt x="5402" y="5605"/>
                      <a:pt x="4545" y="4640"/>
                      <a:pt x="3873" y="3564"/>
                    </a:cubicBezTo>
                    <a:cubicBezTo>
                      <a:pt x="3475" y="2923"/>
                      <a:pt x="2907" y="2439"/>
                      <a:pt x="2512" y="1786"/>
                    </a:cubicBezTo>
                    <a:cubicBezTo>
                      <a:pt x="2089" y="1086"/>
                      <a:pt x="1762" y="196"/>
                      <a:pt x="723" y="17"/>
                    </a:cubicBezTo>
                    <a:cubicBezTo>
                      <a:pt x="660" y="6"/>
                      <a:pt x="601" y="1"/>
                      <a:pt x="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5;p33"/>
              <p:cNvSpPr/>
              <p:nvPr/>
            </p:nvSpPr>
            <p:spPr>
              <a:xfrm>
                <a:off x="6868703" y="1711462"/>
                <a:ext cx="80634" cy="69592"/>
              </a:xfrm>
              <a:custGeom>
                <a:avLst/>
                <a:gdLst/>
                <a:ahLst/>
                <a:cxnLst/>
                <a:rect l="l" t="t" r="r" b="b"/>
                <a:pathLst>
                  <a:path w="6229" h="5376" extrusionOk="0">
                    <a:moveTo>
                      <a:pt x="300" y="1"/>
                    </a:moveTo>
                    <a:cubicBezTo>
                      <a:pt x="231" y="1"/>
                      <a:pt x="170" y="25"/>
                      <a:pt x="121" y="104"/>
                    </a:cubicBezTo>
                    <a:cubicBezTo>
                      <a:pt x="0" y="305"/>
                      <a:pt x="246" y="342"/>
                      <a:pt x="324" y="446"/>
                    </a:cubicBezTo>
                    <a:cubicBezTo>
                      <a:pt x="1165" y="1560"/>
                      <a:pt x="2178" y="2509"/>
                      <a:pt x="3225" y="3420"/>
                    </a:cubicBezTo>
                    <a:cubicBezTo>
                      <a:pt x="3926" y="4029"/>
                      <a:pt x="4634" y="4632"/>
                      <a:pt x="5364" y="5203"/>
                    </a:cubicBezTo>
                    <a:cubicBezTo>
                      <a:pt x="5471" y="5286"/>
                      <a:pt x="5627" y="5376"/>
                      <a:pt x="5794" y="5376"/>
                    </a:cubicBezTo>
                    <a:cubicBezTo>
                      <a:pt x="5855" y="5376"/>
                      <a:pt x="5917" y="5364"/>
                      <a:pt x="5980" y="5335"/>
                    </a:cubicBezTo>
                    <a:cubicBezTo>
                      <a:pt x="6221" y="5227"/>
                      <a:pt x="6065" y="4939"/>
                      <a:pt x="6229" y="4791"/>
                    </a:cubicBezTo>
                    <a:cubicBezTo>
                      <a:pt x="6185" y="4631"/>
                      <a:pt x="6177" y="4457"/>
                      <a:pt x="6095" y="4326"/>
                    </a:cubicBezTo>
                    <a:cubicBezTo>
                      <a:pt x="5723" y="3728"/>
                      <a:pt x="5250" y="3201"/>
                      <a:pt x="4721" y="2752"/>
                    </a:cubicBezTo>
                    <a:cubicBezTo>
                      <a:pt x="4483" y="2548"/>
                      <a:pt x="4338" y="2137"/>
                      <a:pt x="3934" y="2137"/>
                    </a:cubicBezTo>
                    <a:cubicBezTo>
                      <a:pt x="3882" y="2137"/>
                      <a:pt x="3826" y="2144"/>
                      <a:pt x="3765" y="2159"/>
                    </a:cubicBezTo>
                    <a:cubicBezTo>
                      <a:pt x="3757" y="2161"/>
                      <a:pt x="3750" y="2162"/>
                      <a:pt x="3743" y="2162"/>
                    </a:cubicBezTo>
                    <a:cubicBezTo>
                      <a:pt x="3633" y="2162"/>
                      <a:pt x="3545" y="1952"/>
                      <a:pt x="3533" y="1787"/>
                    </a:cubicBezTo>
                    <a:cubicBezTo>
                      <a:pt x="3528" y="1720"/>
                      <a:pt x="3645" y="1591"/>
                      <a:pt x="3453" y="1591"/>
                    </a:cubicBezTo>
                    <a:cubicBezTo>
                      <a:pt x="3450" y="1591"/>
                      <a:pt x="3446" y="1591"/>
                      <a:pt x="3443" y="1591"/>
                    </a:cubicBezTo>
                    <a:cubicBezTo>
                      <a:pt x="3399" y="1592"/>
                      <a:pt x="3361" y="1593"/>
                      <a:pt x="3329" y="1593"/>
                    </a:cubicBezTo>
                    <a:cubicBezTo>
                      <a:pt x="3135" y="1593"/>
                      <a:pt x="3130" y="1572"/>
                      <a:pt x="3086" y="1478"/>
                    </a:cubicBezTo>
                    <a:cubicBezTo>
                      <a:pt x="3030" y="1361"/>
                      <a:pt x="2981" y="1156"/>
                      <a:pt x="2909" y="1148"/>
                    </a:cubicBezTo>
                    <a:cubicBezTo>
                      <a:pt x="1999" y="1037"/>
                      <a:pt x="1428" y="211"/>
                      <a:pt x="546" y="46"/>
                    </a:cubicBezTo>
                    <a:cubicBezTo>
                      <a:pt x="460" y="30"/>
                      <a:pt x="375" y="1"/>
                      <a:pt x="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6;p33"/>
              <p:cNvSpPr/>
              <p:nvPr/>
            </p:nvSpPr>
            <p:spPr>
              <a:xfrm>
                <a:off x="6936844" y="1668317"/>
                <a:ext cx="42097" cy="94965"/>
              </a:xfrm>
              <a:custGeom>
                <a:avLst/>
                <a:gdLst/>
                <a:ahLst/>
                <a:cxnLst/>
                <a:rect l="l" t="t" r="r" b="b"/>
                <a:pathLst>
                  <a:path w="3252" h="7336" extrusionOk="0">
                    <a:moveTo>
                      <a:pt x="0" y="1"/>
                    </a:moveTo>
                    <a:lnTo>
                      <a:pt x="0" y="1"/>
                    </a:lnTo>
                    <a:cubicBezTo>
                      <a:pt x="44" y="2469"/>
                      <a:pt x="1022" y="4579"/>
                      <a:pt x="1823" y="6730"/>
                    </a:cubicBezTo>
                    <a:cubicBezTo>
                      <a:pt x="1938" y="7039"/>
                      <a:pt x="2194" y="7335"/>
                      <a:pt x="2568" y="7335"/>
                    </a:cubicBezTo>
                    <a:cubicBezTo>
                      <a:pt x="2625" y="7335"/>
                      <a:pt x="2685" y="7328"/>
                      <a:pt x="2747" y="7314"/>
                    </a:cubicBezTo>
                    <a:cubicBezTo>
                      <a:pt x="3251" y="7195"/>
                      <a:pt x="3049" y="6800"/>
                      <a:pt x="3007" y="6478"/>
                    </a:cubicBezTo>
                    <a:cubicBezTo>
                      <a:pt x="2982" y="6276"/>
                      <a:pt x="2981" y="6083"/>
                      <a:pt x="2912" y="5873"/>
                    </a:cubicBezTo>
                    <a:cubicBezTo>
                      <a:pt x="2444" y="4429"/>
                      <a:pt x="1820" y="3045"/>
                      <a:pt x="1307" y="1618"/>
                    </a:cubicBezTo>
                    <a:cubicBezTo>
                      <a:pt x="1105" y="1052"/>
                      <a:pt x="879" y="228"/>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7;p33"/>
              <p:cNvSpPr/>
              <p:nvPr/>
            </p:nvSpPr>
            <p:spPr>
              <a:xfrm>
                <a:off x="6855085" y="1775370"/>
                <a:ext cx="80078" cy="38395"/>
              </a:xfrm>
              <a:custGeom>
                <a:avLst/>
                <a:gdLst/>
                <a:ahLst/>
                <a:cxnLst/>
                <a:rect l="l" t="t" r="r" b="b"/>
                <a:pathLst>
                  <a:path w="6186" h="2966" extrusionOk="0">
                    <a:moveTo>
                      <a:pt x="392" y="0"/>
                    </a:moveTo>
                    <a:cubicBezTo>
                      <a:pt x="272" y="0"/>
                      <a:pt x="142" y="37"/>
                      <a:pt x="0" y="136"/>
                    </a:cubicBezTo>
                    <a:cubicBezTo>
                      <a:pt x="714" y="1056"/>
                      <a:pt x="1671" y="1638"/>
                      <a:pt x="2653" y="2007"/>
                    </a:cubicBezTo>
                    <a:cubicBezTo>
                      <a:pt x="3437" y="2303"/>
                      <a:pt x="4122" y="2926"/>
                      <a:pt x="5041" y="2926"/>
                    </a:cubicBezTo>
                    <a:cubicBezTo>
                      <a:pt x="5137" y="2926"/>
                      <a:pt x="5236" y="2919"/>
                      <a:pt x="5338" y="2905"/>
                    </a:cubicBezTo>
                    <a:cubicBezTo>
                      <a:pt x="5758" y="2844"/>
                      <a:pt x="6186" y="2965"/>
                      <a:pt x="6112" y="2394"/>
                    </a:cubicBezTo>
                    <a:cubicBezTo>
                      <a:pt x="6059" y="1978"/>
                      <a:pt x="5928" y="1505"/>
                      <a:pt x="5372" y="1505"/>
                    </a:cubicBezTo>
                    <a:cubicBezTo>
                      <a:pt x="5325" y="1505"/>
                      <a:pt x="5276" y="1508"/>
                      <a:pt x="5223" y="1515"/>
                    </a:cubicBezTo>
                    <a:cubicBezTo>
                      <a:pt x="5122" y="1528"/>
                      <a:pt x="5019" y="1556"/>
                      <a:pt x="4914" y="1556"/>
                    </a:cubicBezTo>
                    <a:cubicBezTo>
                      <a:pt x="4838" y="1556"/>
                      <a:pt x="4760" y="1542"/>
                      <a:pt x="4680" y="1495"/>
                    </a:cubicBezTo>
                    <a:cubicBezTo>
                      <a:pt x="3609" y="879"/>
                      <a:pt x="2438" y="529"/>
                      <a:pt x="1237" y="296"/>
                    </a:cubicBezTo>
                    <a:cubicBezTo>
                      <a:pt x="958" y="242"/>
                      <a:pt x="703" y="0"/>
                      <a:pt x="3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8;p33"/>
              <p:cNvSpPr/>
              <p:nvPr/>
            </p:nvSpPr>
            <p:spPr>
              <a:xfrm>
                <a:off x="7047393" y="1780419"/>
                <a:ext cx="95379" cy="106952"/>
              </a:xfrm>
              <a:custGeom>
                <a:avLst/>
                <a:gdLst/>
                <a:ahLst/>
                <a:cxnLst/>
                <a:rect l="l" t="t" r="r" b="b"/>
                <a:pathLst>
                  <a:path w="7368" h="8262" extrusionOk="0">
                    <a:moveTo>
                      <a:pt x="4300" y="1162"/>
                    </a:moveTo>
                    <a:cubicBezTo>
                      <a:pt x="4674" y="1162"/>
                      <a:pt x="5021" y="1248"/>
                      <a:pt x="5252" y="1667"/>
                    </a:cubicBezTo>
                    <a:cubicBezTo>
                      <a:pt x="6117" y="3224"/>
                      <a:pt x="6640" y="4439"/>
                      <a:pt x="5257" y="6197"/>
                    </a:cubicBezTo>
                    <a:cubicBezTo>
                      <a:pt x="4748" y="6844"/>
                      <a:pt x="4183" y="7231"/>
                      <a:pt x="3454" y="7231"/>
                    </a:cubicBezTo>
                    <a:cubicBezTo>
                      <a:pt x="3402" y="7231"/>
                      <a:pt x="3348" y="7229"/>
                      <a:pt x="3294" y="7225"/>
                    </a:cubicBezTo>
                    <a:cubicBezTo>
                      <a:pt x="2247" y="7144"/>
                      <a:pt x="1707" y="6477"/>
                      <a:pt x="1321" y="5467"/>
                    </a:cubicBezTo>
                    <a:cubicBezTo>
                      <a:pt x="963" y="4537"/>
                      <a:pt x="1419" y="3605"/>
                      <a:pt x="1035" y="2734"/>
                    </a:cubicBezTo>
                    <a:cubicBezTo>
                      <a:pt x="1615" y="2505"/>
                      <a:pt x="1324" y="1748"/>
                      <a:pt x="1827" y="1452"/>
                    </a:cubicBezTo>
                    <a:cubicBezTo>
                      <a:pt x="2193" y="1238"/>
                      <a:pt x="2567" y="1174"/>
                      <a:pt x="2951" y="1174"/>
                    </a:cubicBezTo>
                    <a:cubicBezTo>
                      <a:pt x="3123" y="1174"/>
                      <a:pt x="3298" y="1187"/>
                      <a:pt x="3474" y="1205"/>
                    </a:cubicBezTo>
                    <a:cubicBezTo>
                      <a:pt x="3482" y="1205"/>
                      <a:pt x="3489" y="1205"/>
                      <a:pt x="3497" y="1205"/>
                    </a:cubicBezTo>
                    <a:cubicBezTo>
                      <a:pt x="3758" y="1205"/>
                      <a:pt x="4036" y="1162"/>
                      <a:pt x="4300" y="1162"/>
                    </a:cubicBezTo>
                    <a:close/>
                    <a:moveTo>
                      <a:pt x="3989" y="1"/>
                    </a:moveTo>
                    <a:cubicBezTo>
                      <a:pt x="3782" y="1"/>
                      <a:pt x="3565" y="18"/>
                      <a:pt x="3337" y="52"/>
                    </a:cubicBezTo>
                    <a:cubicBezTo>
                      <a:pt x="2410" y="192"/>
                      <a:pt x="1436" y="509"/>
                      <a:pt x="890" y="1359"/>
                    </a:cubicBezTo>
                    <a:cubicBezTo>
                      <a:pt x="1" y="2745"/>
                      <a:pt x="83" y="4277"/>
                      <a:pt x="450" y="5812"/>
                    </a:cubicBezTo>
                    <a:cubicBezTo>
                      <a:pt x="815" y="7343"/>
                      <a:pt x="2291" y="8262"/>
                      <a:pt x="3537" y="8262"/>
                    </a:cubicBezTo>
                    <a:cubicBezTo>
                      <a:pt x="3800" y="8262"/>
                      <a:pt x="4052" y="8221"/>
                      <a:pt x="4282" y="8137"/>
                    </a:cubicBezTo>
                    <a:cubicBezTo>
                      <a:pt x="4888" y="7912"/>
                      <a:pt x="5344" y="7203"/>
                      <a:pt x="5882" y="6950"/>
                    </a:cubicBezTo>
                    <a:cubicBezTo>
                      <a:pt x="6640" y="6593"/>
                      <a:pt x="6240" y="5508"/>
                      <a:pt x="7124" y="5420"/>
                    </a:cubicBezTo>
                    <a:cubicBezTo>
                      <a:pt x="6908" y="4887"/>
                      <a:pt x="7368" y="4417"/>
                      <a:pt x="7251" y="3803"/>
                    </a:cubicBezTo>
                    <a:cubicBezTo>
                      <a:pt x="7315" y="3496"/>
                      <a:pt x="7124" y="3148"/>
                      <a:pt x="7027" y="2784"/>
                    </a:cubicBezTo>
                    <a:cubicBezTo>
                      <a:pt x="6546" y="956"/>
                      <a:pt x="5542" y="1"/>
                      <a:pt x="39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951;p33"/>
          <p:cNvGrpSpPr/>
          <p:nvPr/>
        </p:nvGrpSpPr>
        <p:grpSpPr>
          <a:xfrm>
            <a:off x="8043524" y="2598206"/>
            <a:ext cx="897459" cy="928614"/>
            <a:chOff x="3053464" y="2436820"/>
            <a:chExt cx="897459" cy="928614"/>
          </a:xfrm>
        </p:grpSpPr>
        <p:grpSp>
          <p:nvGrpSpPr>
            <p:cNvPr id="32" name="Google Shape;952;p33"/>
            <p:cNvGrpSpPr/>
            <p:nvPr/>
          </p:nvGrpSpPr>
          <p:grpSpPr>
            <a:xfrm>
              <a:off x="3053464" y="2436820"/>
              <a:ext cx="897459" cy="928614"/>
              <a:chOff x="3050314" y="2465320"/>
              <a:chExt cx="897459" cy="928614"/>
            </a:xfrm>
          </p:grpSpPr>
          <p:sp>
            <p:nvSpPr>
              <p:cNvPr id="41" name="Google Shape;953;p33"/>
              <p:cNvSpPr/>
              <p:nvPr/>
            </p:nvSpPr>
            <p:spPr>
              <a:xfrm>
                <a:off x="3050314" y="2465320"/>
                <a:ext cx="897459" cy="928614"/>
              </a:xfrm>
              <a:custGeom>
                <a:avLst/>
                <a:gdLst/>
                <a:ahLst/>
                <a:cxnLst/>
                <a:rect l="l" t="t" r="r" b="b"/>
                <a:pathLst>
                  <a:path w="71326" h="73802" extrusionOk="0">
                    <a:moveTo>
                      <a:pt x="43237" y="0"/>
                    </a:moveTo>
                    <a:cubicBezTo>
                      <a:pt x="41868" y="0"/>
                      <a:pt x="40497" y="154"/>
                      <a:pt x="39144" y="270"/>
                    </a:cubicBezTo>
                    <a:cubicBezTo>
                      <a:pt x="37706" y="393"/>
                      <a:pt x="36234" y="617"/>
                      <a:pt x="34798" y="1045"/>
                    </a:cubicBezTo>
                    <a:cubicBezTo>
                      <a:pt x="33851" y="1326"/>
                      <a:pt x="32841" y="1563"/>
                      <a:pt x="31842" y="1752"/>
                    </a:cubicBezTo>
                    <a:cubicBezTo>
                      <a:pt x="29554" y="2186"/>
                      <a:pt x="27449" y="3210"/>
                      <a:pt x="25295" y="4045"/>
                    </a:cubicBezTo>
                    <a:cubicBezTo>
                      <a:pt x="24909" y="4195"/>
                      <a:pt x="24445" y="4431"/>
                      <a:pt x="24050" y="4618"/>
                    </a:cubicBezTo>
                    <a:cubicBezTo>
                      <a:pt x="23370" y="4937"/>
                      <a:pt x="22736" y="5369"/>
                      <a:pt x="22106" y="5729"/>
                    </a:cubicBezTo>
                    <a:cubicBezTo>
                      <a:pt x="21653" y="5987"/>
                      <a:pt x="21007" y="5981"/>
                      <a:pt x="20662" y="6545"/>
                    </a:cubicBezTo>
                    <a:cubicBezTo>
                      <a:pt x="20458" y="6878"/>
                      <a:pt x="19979" y="7043"/>
                      <a:pt x="19621" y="7283"/>
                    </a:cubicBezTo>
                    <a:cubicBezTo>
                      <a:pt x="18601" y="7967"/>
                      <a:pt x="17486" y="8473"/>
                      <a:pt x="16543" y="9325"/>
                    </a:cubicBezTo>
                    <a:cubicBezTo>
                      <a:pt x="15627" y="10153"/>
                      <a:pt x="14489" y="10745"/>
                      <a:pt x="13573" y="11607"/>
                    </a:cubicBezTo>
                    <a:cubicBezTo>
                      <a:pt x="12943" y="12200"/>
                      <a:pt x="12193" y="12621"/>
                      <a:pt x="11587" y="13286"/>
                    </a:cubicBezTo>
                    <a:cubicBezTo>
                      <a:pt x="11159" y="13752"/>
                      <a:pt x="10842" y="14289"/>
                      <a:pt x="10420" y="14742"/>
                    </a:cubicBezTo>
                    <a:cubicBezTo>
                      <a:pt x="9877" y="15325"/>
                      <a:pt x="9264" y="15845"/>
                      <a:pt x="8684" y="16395"/>
                    </a:cubicBezTo>
                    <a:cubicBezTo>
                      <a:pt x="8003" y="17041"/>
                      <a:pt x="7645" y="17920"/>
                      <a:pt x="7075" y="18646"/>
                    </a:cubicBezTo>
                    <a:cubicBezTo>
                      <a:pt x="6170" y="19801"/>
                      <a:pt x="5266" y="21000"/>
                      <a:pt x="4560" y="22243"/>
                    </a:cubicBezTo>
                    <a:cubicBezTo>
                      <a:pt x="3703" y="23752"/>
                      <a:pt x="2631" y="25199"/>
                      <a:pt x="2360" y="27062"/>
                    </a:cubicBezTo>
                    <a:cubicBezTo>
                      <a:pt x="2217" y="28050"/>
                      <a:pt x="1606" y="28983"/>
                      <a:pt x="1494" y="30066"/>
                    </a:cubicBezTo>
                    <a:cubicBezTo>
                      <a:pt x="1461" y="30374"/>
                      <a:pt x="1366" y="30886"/>
                      <a:pt x="1089" y="31228"/>
                    </a:cubicBezTo>
                    <a:cubicBezTo>
                      <a:pt x="761" y="31636"/>
                      <a:pt x="442" y="32065"/>
                      <a:pt x="1091" y="32480"/>
                    </a:cubicBezTo>
                    <a:cubicBezTo>
                      <a:pt x="1022" y="32552"/>
                      <a:pt x="960" y="32572"/>
                      <a:pt x="898" y="32572"/>
                    </a:cubicBezTo>
                    <a:cubicBezTo>
                      <a:pt x="810" y="32572"/>
                      <a:pt x="725" y="32531"/>
                      <a:pt x="628" y="32531"/>
                    </a:cubicBezTo>
                    <a:cubicBezTo>
                      <a:pt x="600" y="32531"/>
                      <a:pt x="570" y="32534"/>
                      <a:pt x="539" y="32544"/>
                    </a:cubicBezTo>
                    <a:cubicBezTo>
                      <a:pt x="878" y="33222"/>
                      <a:pt x="876" y="33221"/>
                      <a:pt x="430" y="33754"/>
                    </a:cubicBezTo>
                    <a:cubicBezTo>
                      <a:pt x="346" y="33854"/>
                      <a:pt x="231" y="33950"/>
                      <a:pt x="279" y="34104"/>
                    </a:cubicBezTo>
                    <a:cubicBezTo>
                      <a:pt x="495" y="34790"/>
                      <a:pt x="335" y="35469"/>
                      <a:pt x="232" y="36147"/>
                    </a:cubicBezTo>
                    <a:cubicBezTo>
                      <a:pt x="8" y="37640"/>
                      <a:pt x="270" y="39154"/>
                      <a:pt x="58" y="40649"/>
                    </a:cubicBezTo>
                    <a:cubicBezTo>
                      <a:pt x="49" y="40728"/>
                      <a:pt x="58" y="40809"/>
                      <a:pt x="88" y="40884"/>
                    </a:cubicBezTo>
                    <a:cubicBezTo>
                      <a:pt x="246" y="41307"/>
                      <a:pt x="357" y="41699"/>
                      <a:pt x="145" y="42173"/>
                    </a:cubicBezTo>
                    <a:cubicBezTo>
                      <a:pt x="69" y="42344"/>
                      <a:pt x="0" y="42942"/>
                      <a:pt x="207" y="42951"/>
                    </a:cubicBezTo>
                    <a:cubicBezTo>
                      <a:pt x="982" y="42992"/>
                      <a:pt x="526" y="43438"/>
                      <a:pt x="543" y="43734"/>
                    </a:cubicBezTo>
                    <a:cubicBezTo>
                      <a:pt x="595" y="44603"/>
                      <a:pt x="735" y="45457"/>
                      <a:pt x="993" y="46294"/>
                    </a:cubicBezTo>
                    <a:cubicBezTo>
                      <a:pt x="1278" y="47220"/>
                      <a:pt x="1474" y="48180"/>
                      <a:pt x="1839" y="49071"/>
                    </a:cubicBezTo>
                    <a:cubicBezTo>
                      <a:pt x="2160" y="49850"/>
                      <a:pt x="2763" y="50434"/>
                      <a:pt x="2962" y="51367"/>
                    </a:cubicBezTo>
                    <a:cubicBezTo>
                      <a:pt x="3208" y="52510"/>
                      <a:pt x="3914" y="53595"/>
                      <a:pt x="4588" y="54593"/>
                    </a:cubicBezTo>
                    <a:cubicBezTo>
                      <a:pt x="5470" y="55902"/>
                      <a:pt x="6402" y="57174"/>
                      <a:pt x="7236" y="58518"/>
                    </a:cubicBezTo>
                    <a:cubicBezTo>
                      <a:pt x="8239" y="60134"/>
                      <a:pt x="9620" y="61443"/>
                      <a:pt x="10943" y="62782"/>
                    </a:cubicBezTo>
                    <a:cubicBezTo>
                      <a:pt x="11215" y="63057"/>
                      <a:pt x="11384" y="63481"/>
                      <a:pt x="11778" y="63641"/>
                    </a:cubicBezTo>
                    <a:cubicBezTo>
                      <a:pt x="13038" y="64156"/>
                      <a:pt x="13794" y="65326"/>
                      <a:pt x="14922" y="66047"/>
                    </a:cubicBezTo>
                    <a:cubicBezTo>
                      <a:pt x="15995" y="66735"/>
                      <a:pt x="16977" y="67623"/>
                      <a:pt x="17980" y="68446"/>
                    </a:cubicBezTo>
                    <a:cubicBezTo>
                      <a:pt x="18817" y="69135"/>
                      <a:pt x="19836" y="69488"/>
                      <a:pt x="20731" y="70061"/>
                    </a:cubicBezTo>
                    <a:cubicBezTo>
                      <a:pt x="21782" y="70731"/>
                      <a:pt x="22860" y="71316"/>
                      <a:pt x="24058" y="71672"/>
                    </a:cubicBezTo>
                    <a:cubicBezTo>
                      <a:pt x="24617" y="71837"/>
                      <a:pt x="25208" y="71946"/>
                      <a:pt x="25715" y="72212"/>
                    </a:cubicBezTo>
                    <a:cubicBezTo>
                      <a:pt x="27252" y="73018"/>
                      <a:pt x="28975" y="73004"/>
                      <a:pt x="30609" y="73354"/>
                    </a:cubicBezTo>
                    <a:cubicBezTo>
                      <a:pt x="32046" y="73664"/>
                      <a:pt x="33564" y="73589"/>
                      <a:pt x="35044" y="73723"/>
                    </a:cubicBezTo>
                    <a:cubicBezTo>
                      <a:pt x="35633" y="73776"/>
                      <a:pt x="36221" y="73801"/>
                      <a:pt x="36808" y="73801"/>
                    </a:cubicBezTo>
                    <a:cubicBezTo>
                      <a:pt x="38145" y="73801"/>
                      <a:pt x="39475" y="73673"/>
                      <a:pt x="40790" y="73463"/>
                    </a:cubicBezTo>
                    <a:cubicBezTo>
                      <a:pt x="41185" y="73400"/>
                      <a:pt x="41599" y="73276"/>
                      <a:pt x="42001" y="73276"/>
                    </a:cubicBezTo>
                    <a:cubicBezTo>
                      <a:pt x="42059" y="73276"/>
                      <a:pt x="42116" y="73278"/>
                      <a:pt x="42173" y="73284"/>
                    </a:cubicBezTo>
                    <a:cubicBezTo>
                      <a:pt x="42246" y="73291"/>
                      <a:pt x="42318" y="73295"/>
                      <a:pt x="42389" y="73295"/>
                    </a:cubicBezTo>
                    <a:cubicBezTo>
                      <a:pt x="42800" y="73295"/>
                      <a:pt x="43170" y="73180"/>
                      <a:pt x="43561" y="73065"/>
                    </a:cubicBezTo>
                    <a:cubicBezTo>
                      <a:pt x="44424" y="72810"/>
                      <a:pt x="45291" y="72559"/>
                      <a:pt x="46149" y="72299"/>
                    </a:cubicBezTo>
                    <a:cubicBezTo>
                      <a:pt x="46885" y="72077"/>
                      <a:pt x="47668" y="71985"/>
                      <a:pt x="48389" y="71649"/>
                    </a:cubicBezTo>
                    <a:cubicBezTo>
                      <a:pt x="48960" y="71383"/>
                      <a:pt x="49581" y="71226"/>
                      <a:pt x="50160" y="70979"/>
                    </a:cubicBezTo>
                    <a:cubicBezTo>
                      <a:pt x="50507" y="70831"/>
                      <a:pt x="51045" y="70826"/>
                      <a:pt x="51462" y="70571"/>
                    </a:cubicBezTo>
                    <a:cubicBezTo>
                      <a:pt x="52339" y="70033"/>
                      <a:pt x="53260" y="69580"/>
                      <a:pt x="54106" y="68972"/>
                    </a:cubicBezTo>
                    <a:cubicBezTo>
                      <a:pt x="54573" y="68636"/>
                      <a:pt x="55189" y="68471"/>
                      <a:pt x="55665" y="68079"/>
                    </a:cubicBezTo>
                    <a:cubicBezTo>
                      <a:pt x="56057" y="67757"/>
                      <a:pt x="56485" y="67342"/>
                      <a:pt x="56880" y="67183"/>
                    </a:cubicBezTo>
                    <a:cubicBezTo>
                      <a:pt x="57812" y="66806"/>
                      <a:pt x="58266" y="65873"/>
                      <a:pt x="59157" y="65514"/>
                    </a:cubicBezTo>
                    <a:cubicBezTo>
                      <a:pt x="59363" y="65431"/>
                      <a:pt x="59486" y="65276"/>
                      <a:pt x="59624" y="65105"/>
                    </a:cubicBezTo>
                    <a:cubicBezTo>
                      <a:pt x="60320" y="64254"/>
                      <a:pt x="60957" y="63325"/>
                      <a:pt x="61783" y="62620"/>
                    </a:cubicBezTo>
                    <a:cubicBezTo>
                      <a:pt x="62449" y="62053"/>
                      <a:pt x="63141" y="61441"/>
                      <a:pt x="63583" y="60774"/>
                    </a:cubicBezTo>
                    <a:cubicBezTo>
                      <a:pt x="64475" y="59428"/>
                      <a:pt x="65620" y="58282"/>
                      <a:pt x="66400" y="56832"/>
                    </a:cubicBezTo>
                    <a:cubicBezTo>
                      <a:pt x="67071" y="55586"/>
                      <a:pt x="67631" y="54273"/>
                      <a:pt x="68384" y="53081"/>
                    </a:cubicBezTo>
                    <a:cubicBezTo>
                      <a:pt x="69073" y="51988"/>
                      <a:pt x="69355" y="50743"/>
                      <a:pt x="69745" y="49578"/>
                    </a:cubicBezTo>
                    <a:cubicBezTo>
                      <a:pt x="70240" y="48102"/>
                      <a:pt x="70692" y="46557"/>
                      <a:pt x="70759" y="44938"/>
                    </a:cubicBezTo>
                    <a:cubicBezTo>
                      <a:pt x="70781" y="44432"/>
                      <a:pt x="70692" y="43777"/>
                      <a:pt x="70896" y="43412"/>
                    </a:cubicBezTo>
                    <a:cubicBezTo>
                      <a:pt x="71326" y="42642"/>
                      <a:pt x="71100" y="41803"/>
                      <a:pt x="71014" y="41181"/>
                    </a:cubicBezTo>
                    <a:cubicBezTo>
                      <a:pt x="70868" y="40128"/>
                      <a:pt x="71033" y="39095"/>
                      <a:pt x="70923" y="38051"/>
                    </a:cubicBezTo>
                    <a:cubicBezTo>
                      <a:pt x="70686" y="35823"/>
                      <a:pt x="70285" y="33660"/>
                      <a:pt x="69574" y="31539"/>
                    </a:cubicBezTo>
                    <a:cubicBezTo>
                      <a:pt x="69008" y="29848"/>
                      <a:pt x="68303" y="28263"/>
                      <a:pt x="67394" y="26701"/>
                    </a:cubicBezTo>
                    <a:cubicBezTo>
                      <a:pt x="66480" y="25127"/>
                      <a:pt x="65375" y="23680"/>
                      <a:pt x="64478" y="22095"/>
                    </a:cubicBezTo>
                    <a:cubicBezTo>
                      <a:pt x="63624" y="20583"/>
                      <a:pt x="62468" y="19216"/>
                      <a:pt x="61298" y="17915"/>
                    </a:cubicBezTo>
                    <a:cubicBezTo>
                      <a:pt x="59554" y="15974"/>
                      <a:pt x="57577" y="14291"/>
                      <a:pt x="55265" y="13015"/>
                    </a:cubicBezTo>
                    <a:cubicBezTo>
                      <a:pt x="54589" y="12640"/>
                      <a:pt x="53848" y="12345"/>
                      <a:pt x="53259" y="11809"/>
                    </a:cubicBezTo>
                    <a:cubicBezTo>
                      <a:pt x="53039" y="11612"/>
                      <a:pt x="52935" y="11484"/>
                      <a:pt x="53156" y="11176"/>
                    </a:cubicBezTo>
                    <a:cubicBezTo>
                      <a:pt x="53811" y="10268"/>
                      <a:pt x="54562" y="9422"/>
                      <a:pt x="55189" y="8516"/>
                    </a:cubicBezTo>
                    <a:cubicBezTo>
                      <a:pt x="56040" y="7284"/>
                      <a:pt x="56978" y="6113"/>
                      <a:pt x="57793" y="4851"/>
                    </a:cubicBezTo>
                    <a:cubicBezTo>
                      <a:pt x="58447" y="3838"/>
                      <a:pt x="58419" y="3317"/>
                      <a:pt x="57323" y="2774"/>
                    </a:cubicBezTo>
                    <a:cubicBezTo>
                      <a:pt x="56325" y="2280"/>
                      <a:pt x="55309" y="1742"/>
                      <a:pt x="54239" y="1489"/>
                    </a:cubicBezTo>
                    <a:cubicBezTo>
                      <a:pt x="52423" y="1060"/>
                      <a:pt x="50665" y="429"/>
                      <a:pt x="48747" y="327"/>
                    </a:cubicBezTo>
                    <a:cubicBezTo>
                      <a:pt x="47030" y="237"/>
                      <a:pt x="45311" y="40"/>
                      <a:pt x="43584" y="4"/>
                    </a:cubicBezTo>
                    <a:cubicBezTo>
                      <a:pt x="43469" y="2"/>
                      <a:pt x="43353" y="0"/>
                      <a:pt x="43237"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54;p33"/>
              <p:cNvSpPr/>
              <p:nvPr/>
            </p:nvSpPr>
            <p:spPr>
              <a:xfrm>
                <a:off x="3050314" y="2465320"/>
                <a:ext cx="897459" cy="928614"/>
              </a:xfrm>
              <a:custGeom>
                <a:avLst/>
                <a:gdLst/>
                <a:ahLst/>
                <a:cxnLst/>
                <a:rect l="l" t="t" r="r" b="b"/>
                <a:pathLst>
                  <a:path w="71326" h="73802" extrusionOk="0">
                    <a:moveTo>
                      <a:pt x="45467" y="1554"/>
                    </a:moveTo>
                    <a:cubicBezTo>
                      <a:pt x="46650" y="1554"/>
                      <a:pt x="47855" y="1751"/>
                      <a:pt x="49044" y="1854"/>
                    </a:cubicBezTo>
                    <a:cubicBezTo>
                      <a:pt x="51397" y="2056"/>
                      <a:pt x="53657" y="2614"/>
                      <a:pt x="55768" y="3708"/>
                    </a:cubicBezTo>
                    <a:cubicBezTo>
                      <a:pt x="55973" y="3814"/>
                      <a:pt x="56220" y="3837"/>
                      <a:pt x="56521" y="3918"/>
                    </a:cubicBezTo>
                    <a:cubicBezTo>
                      <a:pt x="55681" y="5169"/>
                      <a:pt x="54892" y="6376"/>
                      <a:pt x="53952" y="7475"/>
                    </a:cubicBezTo>
                    <a:cubicBezTo>
                      <a:pt x="52965" y="8625"/>
                      <a:pt x="52198" y="9941"/>
                      <a:pt x="51188" y="11081"/>
                    </a:cubicBezTo>
                    <a:cubicBezTo>
                      <a:pt x="50628" y="11713"/>
                      <a:pt x="51283" y="12964"/>
                      <a:pt x="52249" y="13206"/>
                    </a:cubicBezTo>
                    <a:cubicBezTo>
                      <a:pt x="52582" y="13292"/>
                      <a:pt x="53114" y="13073"/>
                      <a:pt x="52982" y="13760"/>
                    </a:cubicBezTo>
                    <a:cubicBezTo>
                      <a:pt x="53518" y="13760"/>
                      <a:pt x="53870" y="14140"/>
                      <a:pt x="54253" y="14420"/>
                    </a:cubicBezTo>
                    <a:cubicBezTo>
                      <a:pt x="55247" y="15145"/>
                      <a:pt x="56412" y="15594"/>
                      <a:pt x="57286" y="16543"/>
                    </a:cubicBezTo>
                    <a:cubicBezTo>
                      <a:pt x="57686" y="16977"/>
                      <a:pt x="58347" y="17308"/>
                      <a:pt x="58739" y="17755"/>
                    </a:cubicBezTo>
                    <a:cubicBezTo>
                      <a:pt x="59346" y="18449"/>
                      <a:pt x="60200" y="18953"/>
                      <a:pt x="60534" y="19875"/>
                    </a:cubicBezTo>
                    <a:cubicBezTo>
                      <a:pt x="60632" y="20144"/>
                      <a:pt x="60889" y="20253"/>
                      <a:pt x="61062" y="20443"/>
                    </a:cubicBezTo>
                    <a:cubicBezTo>
                      <a:pt x="62031" y="21515"/>
                      <a:pt x="62907" y="22666"/>
                      <a:pt x="63681" y="23884"/>
                    </a:cubicBezTo>
                    <a:cubicBezTo>
                      <a:pt x="64476" y="25136"/>
                      <a:pt x="65677" y="26199"/>
                      <a:pt x="65921" y="27767"/>
                    </a:cubicBezTo>
                    <a:cubicBezTo>
                      <a:pt x="66029" y="28465"/>
                      <a:pt x="66397" y="28993"/>
                      <a:pt x="66743" y="29584"/>
                    </a:cubicBezTo>
                    <a:cubicBezTo>
                      <a:pt x="67202" y="30363"/>
                      <a:pt x="67398" y="31295"/>
                      <a:pt x="67717" y="32158"/>
                    </a:cubicBezTo>
                    <a:cubicBezTo>
                      <a:pt x="68043" y="33040"/>
                      <a:pt x="68261" y="33960"/>
                      <a:pt x="68527" y="34857"/>
                    </a:cubicBezTo>
                    <a:cubicBezTo>
                      <a:pt x="68767" y="35666"/>
                      <a:pt x="69221" y="36598"/>
                      <a:pt x="69050" y="37335"/>
                    </a:cubicBezTo>
                    <a:cubicBezTo>
                      <a:pt x="68821" y="38319"/>
                      <a:pt x="69499" y="39233"/>
                      <a:pt x="69011" y="40146"/>
                    </a:cubicBezTo>
                    <a:cubicBezTo>
                      <a:pt x="69659" y="40702"/>
                      <a:pt x="68941" y="41343"/>
                      <a:pt x="69064" y="41770"/>
                    </a:cubicBezTo>
                    <a:cubicBezTo>
                      <a:pt x="69339" y="42730"/>
                      <a:pt x="68893" y="43553"/>
                      <a:pt x="68936" y="44418"/>
                    </a:cubicBezTo>
                    <a:cubicBezTo>
                      <a:pt x="68975" y="45230"/>
                      <a:pt x="68955" y="46050"/>
                      <a:pt x="68770" y="46794"/>
                    </a:cubicBezTo>
                    <a:cubicBezTo>
                      <a:pt x="68656" y="47251"/>
                      <a:pt x="68676" y="47823"/>
                      <a:pt x="68280" y="48240"/>
                    </a:cubicBezTo>
                    <a:cubicBezTo>
                      <a:pt x="68045" y="48486"/>
                      <a:pt x="68011" y="48827"/>
                      <a:pt x="68082" y="49233"/>
                    </a:cubicBezTo>
                    <a:cubicBezTo>
                      <a:pt x="68185" y="49821"/>
                      <a:pt x="67679" y="50303"/>
                      <a:pt x="67485" y="50852"/>
                    </a:cubicBezTo>
                    <a:cubicBezTo>
                      <a:pt x="66968" y="52303"/>
                      <a:pt x="66279" y="53696"/>
                      <a:pt x="65654" y="55108"/>
                    </a:cubicBezTo>
                    <a:cubicBezTo>
                      <a:pt x="65095" y="56370"/>
                      <a:pt x="64378" y="57504"/>
                      <a:pt x="63523" y="58616"/>
                    </a:cubicBezTo>
                    <a:cubicBezTo>
                      <a:pt x="62569" y="59854"/>
                      <a:pt x="61522" y="61018"/>
                      <a:pt x="60508" y="62188"/>
                    </a:cubicBezTo>
                    <a:cubicBezTo>
                      <a:pt x="59733" y="63082"/>
                      <a:pt x="58727" y="63848"/>
                      <a:pt x="57798" y="64638"/>
                    </a:cubicBezTo>
                    <a:cubicBezTo>
                      <a:pt x="56331" y="65884"/>
                      <a:pt x="54610" y="66702"/>
                      <a:pt x="53092" y="67846"/>
                    </a:cubicBezTo>
                    <a:cubicBezTo>
                      <a:pt x="52195" y="68522"/>
                      <a:pt x="51040" y="68879"/>
                      <a:pt x="50003" y="69381"/>
                    </a:cubicBezTo>
                    <a:cubicBezTo>
                      <a:pt x="48436" y="70139"/>
                      <a:pt x="46747" y="70583"/>
                      <a:pt x="45081" y="71066"/>
                    </a:cubicBezTo>
                    <a:cubicBezTo>
                      <a:pt x="43186" y="71613"/>
                      <a:pt x="41240" y="71826"/>
                      <a:pt x="39267" y="71826"/>
                    </a:cubicBezTo>
                    <a:cubicBezTo>
                      <a:pt x="39170" y="71826"/>
                      <a:pt x="39072" y="71826"/>
                      <a:pt x="38975" y="71825"/>
                    </a:cubicBezTo>
                    <a:cubicBezTo>
                      <a:pt x="38966" y="71825"/>
                      <a:pt x="38957" y="71825"/>
                      <a:pt x="38948" y="71825"/>
                    </a:cubicBezTo>
                    <a:cubicBezTo>
                      <a:pt x="38300" y="71825"/>
                      <a:pt x="37632" y="72055"/>
                      <a:pt x="36997" y="72055"/>
                    </a:cubicBezTo>
                    <a:cubicBezTo>
                      <a:pt x="36882" y="72055"/>
                      <a:pt x="36769" y="72048"/>
                      <a:pt x="36657" y="72030"/>
                    </a:cubicBezTo>
                    <a:cubicBezTo>
                      <a:pt x="36287" y="71972"/>
                      <a:pt x="35918" y="71954"/>
                      <a:pt x="35550" y="71954"/>
                    </a:cubicBezTo>
                    <a:cubicBezTo>
                      <a:pt x="34891" y="71954"/>
                      <a:pt x="34232" y="72013"/>
                      <a:pt x="33565" y="72013"/>
                    </a:cubicBezTo>
                    <a:cubicBezTo>
                      <a:pt x="33207" y="72013"/>
                      <a:pt x="32846" y="71996"/>
                      <a:pt x="32482" y="71943"/>
                    </a:cubicBezTo>
                    <a:cubicBezTo>
                      <a:pt x="30682" y="71682"/>
                      <a:pt x="28960" y="71187"/>
                      <a:pt x="27230" y="70734"/>
                    </a:cubicBezTo>
                    <a:cubicBezTo>
                      <a:pt x="26734" y="70605"/>
                      <a:pt x="26085" y="70226"/>
                      <a:pt x="25607" y="70079"/>
                    </a:cubicBezTo>
                    <a:cubicBezTo>
                      <a:pt x="24869" y="69855"/>
                      <a:pt x="24200" y="69479"/>
                      <a:pt x="23524" y="69185"/>
                    </a:cubicBezTo>
                    <a:cubicBezTo>
                      <a:pt x="21890" y="68476"/>
                      <a:pt x="20365" y="67514"/>
                      <a:pt x="18901" y="66491"/>
                    </a:cubicBezTo>
                    <a:cubicBezTo>
                      <a:pt x="18439" y="66166"/>
                      <a:pt x="17951" y="65879"/>
                      <a:pt x="17442" y="65634"/>
                    </a:cubicBezTo>
                    <a:cubicBezTo>
                      <a:pt x="16562" y="65204"/>
                      <a:pt x="15625" y="64737"/>
                      <a:pt x="15127" y="63776"/>
                    </a:cubicBezTo>
                    <a:cubicBezTo>
                      <a:pt x="15073" y="63672"/>
                      <a:pt x="14937" y="63572"/>
                      <a:pt x="14821" y="63543"/>
                    </a:cubicBezTo>
                    <a:cubicBezTo>
                      <a:pt x="13985" y="63330"/>
                      <a:pt x="13601" y="62491"/>
                      <a:pt x="12869" y="62149"/>
                    </a:cubicBezTo>
                    <a:cubicBezTo>
                      <a:pt x="12646" y="62045"/>
                      <a:pt x="12663" y="61861"/>
                      <a:pt x="12615" y="61690"/>
                    </a:cubicBezTo>
                    <a:cubicBezTo>
                      <a:pt x="12548" y="61450"/>
                      <a:pt x="12441" y="61217"/>
                      <a:pt x="12207" y="61124"/>
                    </a:cubicBezTo>
                    <a:cubicBezTo>
                      <a:pt x="11493" y="60839"/>
                      <a:pt x="11094" y="60246"/>
                      <a:pt x="10608" y="59696"/>
                    </a:cubicBezTo>
                    <a:cubicBezTo>
                      <a:pt x="9420" y="58345"/>
                      <a:pt x="8612" y="56732"/>
                      <a:pt x="7467" y="55363"/>
                    </a:cubicBezTo>
                    <a:cubicBezTo>
                      <a:pt x="7166" y="55001"/>
                      <a:pt x="7245" y="54553"/>
                      <a:pt x="7069" y="54164"/>
                    </a:cubicBezTo>
                    <a:cubicBezTo>
                      <a:pt x="6856" y="53690"/>
                      <a:pt x="5991" y="53842"/>
                      <a:pt x="6116" y="52926"/>
                    </a:cubicBezTo>
                    <a:cubicBezTo>
                      <a:pt x="6170" y="52512"/>
                      <a:pt x="5535" y="51874"/>
                      <a:pt x="5269" y="51306"/>
                    </a:cubicBezTo>
                    <a:cubicBezTo>
                      <a:pt x="4781" y="50263"/>
                      <a:pt x="4224" y="49242"/>
                      <a:pt x="3835" y="48161"/>
                    </a:cubicBezTo>
                    <a:cubicBezTo>
                      <a:pt x="3418" y="47007"/>
                      <a:pt x="3107" y="45815"/>
                      <a:pt x="2833" y="44608"/>
                    </a:cubicBezTo>
                    <a:cubicBezTo>
                      <a:pt x="2566" y="43430"/>
                      <a:pt x="2385" y="42232"/>
                      <a:pt x="2234" y="41055"/>
                    </a:cubicBezTo>
                    <a:cubicBezTo>
                      <a:pt x="2155" y="40431"/>
                      <a:pt x="2205" y="39716"/>
                      <a:pt x="2172" y="39042"/>
                    </a:cubicBezTo>
                    <a:cubicBezTo>
                      <a:pt x="2127" y="38056"/>
                      <a:pt x="2194" y="37074"/>
                      <a:pt x="2325" y="36100"/>
                    </a:cubicBezTo>
                    <a:cubicBezTo>
                      <a:pt x="2525" y="34616"/>
                      <a:pt x="2752" y="33137"/>
                      <a:pt x="3007" y="31661"/>
                    </a:cubicBezTo>
                    <a:cubicBezTo>
                      <a:pt x="3116" y="31023"/>
                      <a:pt x="3404" y="30410"/>
                      <a:pt x="3466" y="29770"/>
                    </a:cubicBezTo>
                    <a:cubicBezTo>
                      <a:pt x="3525" y="29145"/>
                      <a:pt x="3819" y="28594"/>
                      <a:pt x="4026" y="28058"/>
                    </a:cubicBezTo>
                    <a:cubicBezTo>
                      <a:pt x="4411" y="27058"/>
                      <a:pt x="4891" y="26068"/>
                      <a:pt x="5327" y="25085"/>
                    </a:cubicBezTo>
                    <a:cubicBezTo>
                      <a:pt x="6182" y="23150"/>
                      <a:pt x="7478" y="21513"/>
                      <a:pt x="8603" y="19769"/>
                    </a:cubicBezTo>
                    <a:cubicBezTo>
                      <a:pt x="9595" y="18231"/>
                      <a:pt x="10835" y="16856"/>
                      <a:pt x="12150" y="15543"/>
                    </a:cubicBezTo>
                    <a:cubicBezTo>
                      <a:pt x="12749" y="14947"/>
                      <a:pt x="13653" y="14515"/>
                      <a:pt x="13875" y="13527"/>
                    </a:cubicBezTo>
                    <a:cubicBezTo>
                      <a:pt x="13945" y="13217"/>
                      <a:pt x="14427" y="13228"/>
                      <a:pt x="14699" y="13020"/>
                    </a:cubicBezTo>
                    <a:cubicBezTo>
                      <a:pt x="15669" y="12276"/>
                      <a:pt x="16566" y="11455"/>
                      <a:pt x="17490" y="10660"/>
                    </a:cubicBezTo>
                    <a:cubicBezTo>
                      <a:pt x="18140" y="10100"/>
                      <a:pt x="19194" y="10047"/>
                      <a:pt x="19548" y="9081"/>
                    </a:cubicBezTo>
                    <a:cubicBezTo>
                      <a:pt x="19638" y="9099"/>
                      <a:pt x="19722" y="9108"/>
                      <a:pt x="19802" y="9108"/>
                    </a:cubicBezTo>
                    <a:cubicBezTo>
                      <a:pt x="20809" y="9108"/>
                      <a:pt x="21113" y="7759"/>
                      <a:pt x="22030" y="7745"/>
                    </a:cubicBezTo>
                    <a:cubicBezTo>
                      <a:pt x="22985" y="7729"/>
                      <a:pt x="23375" y="6807"/>
                      <a:pt x="24211" y="6667"/>
                    </a:cubicBezTo>
                    <a:cubicBezTo>
                      <a:pt x="24711" y="6583"/>
                      <a:pt x="24920" y="5979"/>
                      <a:pt x="25579" y="5979"/>
                    </a:cubicBezTo>
                    <a:cubicBezTo>
                      <a:pt x="25617" y="5979"/>
                      <a:pt x="25656" y="5981"/>
                      <a:pt x="25698" y="5985"/>
                    </a:cubicBezTo>
                    <a:cubicBezTo>
                      <a:pt x="25717" y="5987"/>
                      <a:pt x="25738" y="5988"/>
                      <a:pt x="25759" y="5988"/>
                    </a:cubicBezTo>
                    <a:cubicBezTo>
                      <a:pt x="26189" y="5988"/>
                      <a:pt x="26832" y="5556"/>
                      <a:pt x="27278" y="5273"/>
                    </a:cubicBezTo>
                    <a:cubicBezTo>
                      <a:pt x="28941" y="4218"/>
                      <a:pt x="30853" y="3960"/>
                      <a:pt x="32651" y="3352"/>
                    </a:cubicBezTo>
                    <a:cubicBezTo>
                      <a:pt x="34297" y="2795"/>
                      <a:pt x="36069" y="2815"/>
                      <a:pt x="37726" y="2348"/>
                    </a:cubicBezTo>
                    <a:cubicBezTo>
                      <a:pt x="39974" y="1717"/>
                      <a:pt x="42288" y="1829"/>
                      <a:pt x="44567" y="1597"/>
                    </a:cubicBezTo>
                    <a:cubicBezTo>
                      <a:pt x="44865" y="1567"/>
                      <a:pt x="45165" y="1554"/>
                      <a:pt x="45467" y="1554"/>
                    </a:cubicBezTo>
                    <a:close/>
                    <a:moveTo>
                      <a:pt x="43237" y="0"/>
                    </a:moveTo>
                    <a:cubicBezTo>
                      <a:pt x="41868" y="0"/>
                      <a:pt x="40497" y="154"/>
                      <a:pt x="39144" y="270"/>
                    </a:cubicBezTo>
                    <a:cubicBezTo>
                      <a:pt x="37706" y="393"/>
                      <a:pt x="36234" y="617"/>
                      <a:pt x="34798" y="1045"/>
                    </a:cubicBezTo>
                    <a:cubicBezTo>
                      <a:pt x="33851" y="1326"/>
                      <a:pt x="32841" y="1563"/>
                      <a:pt x="31842" y="1752"/>
                    </a:cubicBezTo>
                    <a:cubicBezTo>
                      <a:pt x="29554" y="2186"/>
                      <a:pt x="27449" y="3210"/>
                      <a:pt x="25295" y="4045"/>
                    </a:cubicBezTo>
                    <a:cubicBezTo>
                      <a:pt x="24909" y="4195"/>
                      <a:pt x="24445" y="4431"/>
                      <a:pt x="24050" y="4618"/>
                    </a:cubicBezTo>
                    <a:cubicBezTo>
                      <a:pt x="23370" y="4937"/>
                      <a:pt x="22736" y="5369"/>
                      <a:pt x="22106" y="5729"/>
                    </a:cubicBezTo>
                    <a:cubicBezTo>
                      <a:pt x="21653" y="5987"/>
                      <a:pt x="21007" y="5981"/>
                      <a:pt x="20662" y="6545"/>
                    </a:cubicBezTo>
                    <a:cubicBezTo>
                      <a:pt x="20458" y="6878"/>
                      <a:pt x="19979" y="7043"/>
                      <a:pt x="19621" y="7283"/>
                    </a:cubicBezTo>
                    <a:cubicBezTo>
                      <a:pt x="18601" y="7967"/>
                      <a:pt x="17486" y="8473"/>
                      <a:pt x="16543" y="9325"/>
                    </a:cubicBezTo>
                    <a:cubicBezTo>
                      <a:pt x="15627" y="10153"/>
                      <a:pt x="14489" y="10745"/>
                      <a:pt x="13573" y="11607"/>
                    </a:cubicBezTo>
                    <a:cubicBezTo>
                      <a:pt x="12943" y="12200"/>
                      <a:pt x="12193" y="12621"/>
                      <a:pt x="11587" y="13286"/>
                    </a:cubicBezTo>
                    <a:cubicBezTo>
                      <a:pt x="11159" y="13752"/>
                      <a:pt x="10842" y="14289"/>
                      <a:pt x="10420" y="14742"/>
                    </a:cubicBezTo>
                    <a:cubicBezTo>
                      <a:pt x="9877" y="15325"/>
                      <a:pt x="9264" y="15845"/>
                      <a:pt x="8684" y="16395"/>
                    </a:cubicBezTo>
                    <a:cubicBezTo>
                      <a:pt x="8003" y="17041"/>
                      <a:pt x="7645" y="17920"/>
                      <a:pt x="7075" y="18646"/>
                    </a:cubicBezTo>
                    <a:cubicBezTo>
                      <a:pt x="6170" y="19801"/>
                      <a:pt x="5266" y="21000"/>
                      <a:pt x="4560" y="22243"/>
                    </a:cubicBezTo>
                    <a:cubicBezTo>
                      <a:pt x="3703" y="23752"/>
                      <a:pt x="2631" y="25199"/>
                      <a:pt x="2360" y="27062"/>
                    </a:cubicBezTo>
                    <a:cubicBezTo>
                      <a:pt x="2217" y="28050"/>
                      <a:pt x="1606" y="28983"/>
                      <a:pt x="1494" y="30066"/>
                    </a:cubicBezTo>
                    <a:cubicBezTo>
                      <a:pt x="1461" y="30374"/>
                      <a:pt x="1366" y="30886"/>
                      <a:pt x="1089" y="31228"/>
                    </a:cubicBezTo>
                    <a:cubicBezTo>
                      <a:pt x="761" y="31636"/>
                      <a:pt x="442" y="32065"/>
                      <a:pt x="1091" y="32480"/>
                    </a:cubicBezTo>
                    <a:cubicBezTo>
                      <a:pt x="1022" y="32552"/>
                      <a:pt x="960" y="32572"/>
                      <a:pt x="898" y="32572"/>
                    </a:cubicBezTo>
                    <a:cubicBezTo>
                      <a:pt x="810" y="32572"/>
                      <a:pt x="725" y="32531"/>
                      <a:pt x="628" y="32531"/>
                    </a:cubicBezTo>
                    <a:cubicBezTo>
                      <a:pt x="600" y="32531"/>
                      <a:pt x="570" y="32534"/>
                      <a:pt x="539" y="32544"/>
                    </a:cubicBezTo>
                    <a:cubicBezTo>
                      <a:pt x="878" y="33222"/>
                      <a:pt x="876" y="33221"/>
                      <a:pt x="430" y="33754"/>
                    </a:cubicBezTo>
                    <a:cubicBezTo>
                      <a:pt x="346" y="33854"/>
                      <a:pt x="231" y="33950"/>
                      <a:pt x="279" y="34104"/>
                    </a:cubicBezTo>
                    <a:cubicBezTo>
                      <a:pt x="495" y="34790"/>
                      <a:pt x="335" y="35469"/>
                      <a:pt x="232" y="36147"/>
                    </a:cubicBezTo>
                    <a:cubicBezTo>
                      <a:pt x="8" y="37640"/>
                      <a:pt x="270" y="39154"/>
                      <a:pt x="58" y="40649"/>
                    </a:cubicBezTo>
                    <a:cubicBezTo>
                      <a:pt x="49" y="40728"/>
                      <a:pt x="58" y="40809"/>
                      <a:pt x="88" y="40884"/>
                    </a:cubicBezTo>
                    <a:cubicBezTo>
                      <a:pt x="246" y="41307"/>
                      <a:pt x="357" y="41699"/>
                      <a:pt x="145" y="42173"/>
                    </a:cubicBezTo>
                    <a:cubicBezTo>
                      <a:pt x="69" y="42344"/>
                      <a:pt x="0" y="42942"/>
                      <a:pt x="207" y="42951"/>
                    </a:cubicBezTo>
                    <a:cubicBezTo>
                      <a:pt x="982" y="42992"/>
                      <a:pt x="526" y="43438"/>
                      <a:pt x="543" y="43734"/>
                    </a:cubicBezTo>
                    <a:cubicBezTo>
                      <a:pt x="595" y="44603"/>
                      <a:pt x="735" y="45457"/>
                      <a:pt x="993" y="46294"/>
                    </a:cubicBezTo>
                    <a:cubicBezTo>
                      <a:pt x="1278" y="47220"/>
                      <a:pt x="1474" y="48180"/>
                      <a:pt x="1839" y="49071"/>
                    </a:cubicBezTo>
                    <a:cubicBezTo>
                      <a:pt x="2160" y="49850"/>
                      <a:pt x="2763" y="50434"/>
                      <a:pt x="2962" y="51367"/>
                    </a:cubicBezTo>
                    <a:cubicBezTo>
                      <a:pt x="3208" y="52510"/>
                      <a:pt x="3914" y="53595"/>
                      <a:pt x="4588" y="54593"/>
                    </a:cubicBezTo>
                    <a:cubicBezTo>
                      <a:pt x="5470" y="55902"/>
                      <a:pt x="6402" y="57174"/>
                      <a:pt x="7236" y="58518"/>
                    </a:cubicBezTo>
                    <a:cubicBezTo>
                      <a:pt x="8239" y="60134"/>
                      <a:pt x="9620" y="61443"/>
                      <a:pt x="10943" y="62782"/>
                    </a:cubicBezTo>
                    <a:cubicBezTo>
                      <a:pt x="11215" y="63057"/>
                      <a:pt x="11384" y="63481"/>
                      <a:pt x="11778" y="63641"/>
                    </a:cubicBezTo>
                    <a:cubicBezTo>
                      <a:pt x="13038" y="64156"/>
                      <a:pt x="13794" y="65326"/>
                      <a:pt x="14922" y="66047"/>
                    </a:cubicBezTo>
                    <a:cubicBezTo>
                      <a:pt x="15995" y="66735"/>
                      <a:pt x="16977" y="67623"/>
                      <a:pt x="17980" y="68446"/>
                    </a:cubicBezTo>
                    <a:cubicBezTo>
                      <a:pt x="18817" y="69135"/>
                      <a:pt x="19836" y="69488"/>
                      <a:pt x="20731" y="70061"/>
                    </a:cubicBezTo>
                    <a:cubicBezTo>
                      <a:pt x="21782" y="70731"/>
                      <a:pt x="22860" y="71316"/>
                      <a:pt x="24058" y="71672"/>
                    </a:cubicBezTo>
                    <a:cubicBezTo>
                      <a:pt x="24617" y="71837"/>
                      <a:pt x="25208" y="71946"/>
                      <a:pt x="25715" y="72212"/>
                    </a:cubicBezTo>
                    <a:cubicBezTo>
                      <a:pt x="27252" y="73018"/>
                      <a:pt x="28975" y="73004"/>
                      <a:pt x="30609" y="73354"/>
                    </a:cubicBezTo>
                    <a:cubicBezTo>
                      <a:pt x="32046" y="73664"/>
                      <a:pt x="33564" y="73589"/>
                      <a:pt x="35044" y="73723"/>
                    </a:cubicBezTo>
                    <a:cubicBezTo>
                      <a:pt x="35633" y="73776"/>
                      <a:pt x="36221" y="73801"/>
                      <a:pt x="36808" y="73801"/>
                    </a:cubicBezTo>
                    <a:cubicBezTo>
                      <a:pt x="38145" y="73801"/>
                      <a:pt x="39475" y="73673"/>
                      <a:pt x="40790" y="73463"/>
                    </a:cubicBezTo>
                    <a:cubicBezTo>
                      <a:pt x="41185" y="73400"/>
                      <a:pt x="41599" y="73276"/>
                      <a:pt x="42001" y="73276"/>
                    </a:cubicBezTo>
                    <a:cubicBezTo>
                      <a:pt x="42059" y="73276"/>
                      <a:pt x="42116" y="73278"/>
                      <a:pt x="42173" y="73284"/>
                    </a:cubicBezTo>
                    <a:cubicBezTo>
                      <a:pt x="42246" y="73291"/>
                      <a:pt x="42318" y="73295"/>
                      <a:pt x="42389" y="73295"/>
                    </a:cubicBezTo>
                    <a:cubicBezTo>
                      <a:pt x="42800" y="73295"/>
                      <a:pt x="43170" y="73180"/>
                      <a:pt x="43561" y="73065"/>
                    </a:cubicBezTo>
                    <a:cubicBezTo>
                      <a:pt x="44424" y="72810"/>
                      <a:pt x="45291" y="72559"/>
                      <a:pt x="46149" y="72299"/>
                    </a:cubicBezTo>
                    <a:cubicBezTo>
                      <a:pt x="46885" y="72077"/>
                      <a:pt x="47668" y="71985"/>
                      <a:pt x="48389" y="71649"/>
                    </a:cubicBezTo>
                    <a:cubicBezTo>
                      <a:pt x="48960" y="71383"/>
                      <a:pt x="49581" y="71226"/>
                      <a:pt x="50160" y="70979"/>
                    </a:cubicBezTo>
                    <a:cubicBezTo>
                      <a:pt x="50507" y="70831"/>
                      <a:pt x="51045" y="70826"/>
                      <a:pt x="51462" y="70571"/>
                    </a:cubicBezTo>
                    <a:cubicBezTo>
                      <a:pt x="52339" y="70033"/>
                      <a:pt x="53260" y="69580"/>
                      <a:pt x="54106" y="68972"/>
                    </a:cubicBezTo>
                    <a:cubicBezTo>
                      <a:pt x="54573" y="68636"/>
                      <a:pt x="55189" y="68471"/>
                      <a:pt x="55665" y="68079"/>
                    </a:cubicBezTo>
                    <a:cubicBezTo>
                      <a:pt x="56057" y="67757"/>
                      <a:pt x="56485" y="67342"/>
                      <a:pt x="56880" y="67183"/>
                    </a:cubicBezTo>
                    <a:cubicBezTo>
                      <a:pt x="57812" y="66806"/>
                      <a:pt x="58266" y="65873"/>
                      <a:pt x="59157" y="65514"/>
                    </a:cubicBezTo>
                    <a:cubicBezTo>
                      <a:pt x="59363" y="65431"/>
                      <a:pt x="59486" y="65276"/>
                      <a:pt x="59624" y="65105"/>
                    </a:cubicBezTo>
                    <a:cubicBezTo>
                      <a:pt x="60320" y="64254"/>
                      <a:pt x="60957" y="63325"/>
                      <a:pt x="61783" y="62620"/>
                    </a:cubicBezTo>
                    <a:cubicBezTo>
                      <a:pt x="62449" y="62053"/>
                      <a:pt x="63141" y="61441"/>
                      <a:pt x="63583" y="60774"/>
                    </a:cubicBezTo>
                    <a:cubicBezTo>
                      <a:pt x="64475" y="59428"/>
                      <a:pt x="65620" y="58282"/>
                      <a:pt x="66400" y="56832"/>
                    </a:cubicBezTo>
                    <a:cubicBezTo>
                      <a:pt x="67071" y="55586"/>
                      <a:pt x="67631" y="54273"/>
                      <a:pt x="68384" y="53081"/>
                    </a:cubicBezTo>
                    <a:cubicBezTo>
                      <a:pt x="69073" y="51988"/>
                      <a:pt x="69355" y="50743"/>
                      <a:pt x="69745" y="49578"/>
                    </a:cubicBezTo>
                    <a:cubicBezTo>
                      <a:pt x="70240" y="48102"/>
                      <a:pt x="70692" y="46557"/>
                      <a:pt x="70759" y="44938"/>
                    </a:cubicBezTo>
                    <a:cubicBezTo>
                      <a:pt x="70781" y="44432"/>
                      <a:pt x="70692" y="43777"/>
                      <a:pt x="70896" y="43412"/>
                    </a:cubicBezTo>
                    <a:cubicBezTo>
                      <a:pt x="71326" y="42642"/>
                      <a:pt x="71100" y="41803"/>
                      <a:pt x="71014" y="41181"/>
                    </a:cubicBezTo>
                    <a:cubicBezTo>
                      <a:pt x="70868" y="40128"/>
                      <a:pt x="71033" y="39095"/>
                      <a:pt x="70923" y="38051"/>
                    </a:cubicBezTo>
                    <a:cubicBezTo>
                      <a:pt x="70686" y="35823"/>
                      <a:pt x="70285" y="33660"/>
                      <a:pt x="69574" y="31539"/>
                    </a:cubicBezTo>
                    <a:cubicBezTo>
                      <a:pt x="69008" y="29848"/>
                      <a:pt x="68303" y="28263"/>
                      <a:pt x="67394" y="26701"/>
                    </a:cubicBezTo>
                    <a:cubicBezTo>
                      <a:pt x="66480" y="25127"/>
                      <a:pt x="65375" y="23680"/>
                      <a:pt x="64478" y="22095"/>
                    </a:cubicBezTo>
                    <a:cubicBezTo>
                      <a:pt x="63624" y="20583"/>
                      <a:pt x="62468" y="19216"/>
                      <a:pt x="61298" y="17915"/>
                    </a:cubicBezTo>
                    <a:cubicBezTo>
                      <a:pt x="59554" y="15974"/>
                      <a:pt x="57577" y="14291"/>
                      <a:pt x="55265" y="13015"/>
                    </a:cubicBezTo>
                    <a:cubicBezTo>
                      <a:pt x="54589" y="12640"/>
                      <a:pt x="53848" y="12345"/>
                      <a:pt x="53259" y="11809"/>
                    </a:cubicBezTo>
                    <a:cubicBezTo>
                      <a:pt x="53039" y="11612"/>
                      <a:pt x="52935" y="11484"/>
                      <a:pt x="53156" y="11176"/>
                    </a:cubicBezTo>
                    <a:cubicBezTo>
                      <a:pt x="53811" y="10268"/>
                      <a:pt x="54562" y="9422"/>
                      <a:pt x="55189" y="8516"/>
                    </a:cubicBezTo>
                    <a:cubicBezTo>
                      <a:pt x="56040" y="7284"/>
                      <a:pt x="56978" y="6113"/>
                      <a:pt x="57793" y="4851"/>
                    </a:cubicBezTo>
                    <a:cubicBezTo>
                      <a:pt x="58447" y="3838"/>
                      <a:pt x="58419" y="3317"/>
                      <a:pt x="57323" y="2774"/>
                    </a:cubicBezTo>
                    <a:cubicBezTo>
                      <a:pt x="56325" y="2280"/>
                      <a:pt x="55309" y="1742"/>
                      <a:pt x="54239" y="1489"/>
                    </a:cubicBezTo>
                    <a:cubicBezTo>
                      <a:pt x="52423" y="1060"/>
                      <a:pt x="50665" y="429"/>
                      <a:pt x="48747" y="327"/>
                    </a:cubicBezTo>
                    <a:cubicBezTo>
                      <a:pt x="47030" y="237"/>
                      <a:pt x="45311" y="40"/>
                      <a:pt x="43584" y="4"/>
                    </a:cubicBezTo>
                    <a:cubicBezTo>
                      <a:pt x="43469" y="2"/>
                      <a:pt x="43353" y="0"/>
                      <a:pt x="432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955;p33"/>
            <p:cNvGrpSpPr/>
            <p:nvPr/>
          </p:nvGrpSpPr>
          <p:grpSpPr>
            <a:xfrm>
              <a:off x="3303729" y="2660792"/>
              <a:ext cx="502689" cy="564679"/>
              <a:chOff x="3303729" y="2660792"/>
              <a:chExt cx="502689" cy="564679"/>
            </a:xfrm>
          </p:grpSpPr>
          <p:sp>
            <p:nvSpPr>
              <p:cNvPr id="34" name="Google Shape;956;p33"/>
              <p:cNvSpPr/>
              <p:nvPr/>
            </p:nvSpPr>
            <p:spPr>
              <a:xfrm>
                <a:off x="3333802" y="2748065"/>
                <a:ext cx="315871" cy="477405"/>
              </a:xfrm>
              <a:custGeom>
                <a:avLst/>
                <a:gdLst/>
                <a:ahLst/>
                <a:cxnLst/>
                <a:rect l="l" t="t" r="r" b="b"/>
                <a:pathLst>
                  <a:path w="25104" h="37942" extrusionOk="0">
                    <a:moveTo>
                      <a:pt x="12374" y="11363"/>
                    </a:moveTo>
                    <a:cubicBezTo>
                      <a:pt x="12484" y="11363"/>
                      <a:pt x="12593" y="11368"/>
                      <a:pt x="12702" y="11380"/>
                    </a:cubicBezTo>
                    <a:cubicBezTo>
                      <a:pt x="12807" y="11391"/>
                      <a:pt x="12914" y="11393"/>
                      <a:pt x="13021" y="11393"/>
                    </a:cubicBezTo>
                    <a:cubicBezTo>
                      <a:pt x="13095" y="11393"/>
                      <a:pt x="13170" y="11392"/>
                      <a:pt x="13244" y="11392"/>
                    </a:cubicBezTo>
                    <a:cubicBezTo>
                      <a:pt x="13602" y="11392"/>
                      <a:pt x="13963" y="11417"/>
                      <a:pt x="14287" y="11707"/>
                    </a:cubicBezTo>
                    <a:cubicBezTo>
                      <a:pt x="14737" y="12108"/>
                      <a:pt x="14539" y="12567"/>
                      <a:pt x="14458" y="12946"/>
                    </a:cubicBezTo>
                    <a:cubicBezTo>
                      <a:pt x="14003" y="15074"/>
                      <a:pt x="13581" y="17209"/>
                      <a:pt x="13522" y="19391"/>
                    </a:cubicBezTo>
                    <a:cubicBezTo>
                      <a:pt x="13478" y="21037"/>
                      <a:pt x="13250" y="22669"/>
                      <a:pt x="13463" y="24340"/>
                    </a:cubicBezTo>
                    <a:cubicBezTo>
                      <a:pt x="13548" y="25016"/>
                      <a:pt x="13771" y="25695"/>
                      <a:pt x="13758" y="26402"/>
                    </a:cubicBezTo>
                    <a:cubicBezTo>
                      <a:pt x="13752" y="26685"/>
                      <a:pt x="13782" y="26752"/>
                      <a:pt x="13494" y="26762"/>
                    </a:cubicBezTo>
                    <a:cubicBezTo>
                      <a:pt x="12881" y="26780"/>
                      <a:pt x="12268" y="26734"/>
                      <a:pt x="11654" y="26871"/>
                    </a:cubicBezTo>
                    <a:cubicBezTo>
                      <a:pt x="11610" y="26880"/>
                      <a:pt x="11547" y="26889"/>
                      <a:pt x="11477" y="26889"/>
                    </a:cubicBezTo>
                    <a:cubicBezTo>
                      <a:pt x="11318" y="26889"/>
                      <a:pt x="11121" y="26842"/>
                      <a:pt x="11033" y="26643"/>
                    </a:cubicBezTo>
                    <a:cubicBezTo>
                      <a:pt x="10921" y="26388"/>
                      <a:pt x="11010" y="26328"/>
                      <a:pt x="11160" y="26328"/>
                    </a:cubicBezTo>
                    <a:cubicBezTo>
                      <a:pt x="11210" y="26328"/>
                      <a:pt x="11267" y="26335"/>
                      <a:pt x="11325" y="26343"/>
                    </a:cubicBezTo>
                    <a:cubicBezTo>
                      <a:pt x="11322" y="26216"/>
                      <a:pt x="11350" y="26076"/>
                      <a:pt x="11310" y="25961"/>
                    </a:cubicBezTo>
                    <a:cubicBezTo>
                      <a:pt x="11193" y="25632"/>
                      <a:pt x="11277" y="25212"/>
                      <a:pt x="11216" y="24995"/>
                    </a:cubicBezTo>
                    <a:cubicBezTo>
                      <a:pt x="10826" y="23571"/>
                      <a:pt x="11434" y="22016"/>
                      <a:pt x="10723" y="20698"/>
                    </a:cubicBezTo>
                    <a:cubicBezTo>
                      <a:pt x="10275" y="19867"/>
                      <a:pt x="10754" y="19024"/>
                      <a:pt x="10408" y="18242"/>
                    </a:cubicBezTo>
                    <a:cubicBezTo>
                      <a:pt x="10103" y="17557"/>
                      <a:pt x="10319" y="16726"/>
                      <a:pt x="9680" y="15904"/>
                    </a:cubicBezTo>
                    <a:lnTo>
                      <a:pt x="9680" y="15904"/>
                    </a:lnTo>
                    <a:lnTo>
                      <a:pt x="10170" y="16176"/>
                    </a:lnTo>
                    <a:cubicBezTo>
                      <a:pt x="9787" y="15728"/>
                      <a:pt x="9628" y="15074"/>
                      <a:pt x="9540" y="14630"/>
                    </a:cubicBezTo>
                    <a:cubicBezTo>
                      <a:pt x="9373" y="13780"/>
                      <a:pt x="9032" y="12805"/>
                      <a:pt x="9454" y="11940"/>
                    </a:cubicBezTo>
                    <a:cubicBezTo>
                      <a:pt x="9626" y="11588"/>
                      <a:pt x="9946" y="11538"/>
                      <a:pt x="10287" y="11538"/>
                    </a:cubicBezTo>
                    <a:cubicBezTo>
                      <a:pt x="10423" y="11538"/>
                      <a:pt x="10563" y="11546"/>
                      <a:pt x="10698" y="11546"/>
                    </a:cubicBezTo>
                    <a:cubicBezTo>
                      <a:pt x="10794" y="11546"/>
                      <a:pt x="10888" y="11542"/>
                      <a:pt x="10977" y="11528"/>
                    </a:cubicBezTo>
                    <a:cubicBezTo>
                      <a:pt x="11438" y="11455"/>
                      <a:pt x="11911" y="11363"/>
                      <a:pt x="12374" y="11363"/>
                    </a:cubicBezTo>
                    <a:close/>
                    <a:moveTo>
                      <a:pt x="11873" y="1316"/>
                    </a:moveTo>
                    <a:cubicBezTo>
                      <a:pt x="13102" y="1316"/>
                      <a:pt x="14303" y="1559"/>
                      <a:pt x="15504" y="1959"/>
                    </a:cubicBezTo>
                    <a:cubicBezTo>
                      <a:pt x="17422" y="2598"/>
                      <a:pt x="19032" y="3745"/>
                      <a:pt x="20309" y="5343"/>
                    </a:cubicBezTo>
                    <a:cubicBezTo>
                      <a:pt x="20790" y="5943"/>
                      <a:pt x="21062" y="6683"/>
                      <a:pt x="21723" y="7181"/>
                    </a:cubicBezTo>
                    <a:cubicBezTo>
                      <a:pt x="21994" y="7385"/>
                      <a:pt x="22126" y="8057"/>
                      <a:pt x="22118" y="8343"/>
                    </a:cubicBezTo>
                    <a:cubicBezTo>
                      <a:pt x="22096" y="9087"/>
                      <a:pt x="22569" y="9591"/>
                      <a:pt x="22758" y="10207"/>
                    </a:cubicBezTo>
                    <a:cubicBezTo>
                      <a:pt x="23055" y="11179"/>
                      <a:pt x="23066" y="12198"/>
                      <a:pt x="23369" y="13136"/>
                    </a:cubicBezTo>
                    <a:cubicBezTo>
                      <a:pt x="23607" y="13875"/>
                      <a:pt x="23476" y="14633"/>
                      <a:pt x="23492" y="15312"/>
                    </a:cubicBezTo>
                    <a:cubicBezTo>
                      <a:pt x="23506" y="15991"/>
                      <a:pt x="23201" y="16896"/>
                      <a:pt x="22759" y="17573"/>
                    </a:cubicBezTo>
                    <a:cubicBezTo>
                      <a:pt x="22460" y="18029"/>
                      <a:pt x="22198" y="18505"/>
                      <a:pt x="21902" y="18959"/>
                    </a:cubicBezTo>
                    <a:cubicBezTo>
                      <a:pt x="21358" y="19796"/>
                      <a:pt x="20802" y="20626"/>
                      <a:pt x="20281" y="21477"/>
                    </a:cubicBezTo>
                    <a:cubicBezTo>
                      <a:pt x="19772" y="22305"/>
                      <a:pt x="19088" y="23073"/>
                      <a:pt x="18878" y="24022"/>
                    </a:cubicBezTo>
                    <a:cubicBezTo>
                      <a:pt x="18702" y="24809"/>
                      <a:pt x="18394" y="25509"/>
                      <a:pt x="18074" y="26227"/>
                    </a:cubicBezTo>
                    <a:cubicBezTo>
                      <a:pt x="17971" y="26457"/>
                      <a:pt x="17920" y="26494"/>
                      <a:pt x="17657" y="26517"/>
                    </a:cubicBezTo>
                    <a:cubicBezTo>
                      <a:pt x="17418" y="26539"/>
                      <a:pt x="17180" y="26546"/>
                      <a:pt x="16940" y="26546"/>
                    </a:cubicBezTo>
                    <a:cubicBezTo>
                      <a:pt x="16595" y="26546"/>
                      <a:pt x="16248" y="26532"/>
                      <a:pt x="15899" y="26532"/>
                    </a:cubicBezTo>
                    <a:cubicBezTo>
                      <a:pt x="15483" y="26532"/>
                      <a:pt x="15063" y="26551"/>
                      <a:pt x="14639" y="26634"/>
                    </a:cubicBezTo>
                    <a:cubicBezTo>
                      <a:pt x="15347" y="25931"/>
                      <a:pt x="14969" y="25072"/>
                      <a:pt x="14832" y="24452"/>
                    </a:cubicBezTo>
                    <a:cubicBezTo>
                      <a:pt x="14656" y="23649"/>
                      <a:pt x="14696" y="22884"/>
                      <a:pt x="14717" y="22112"/>
                    </a:cubicBezTo>
                    <a:cubicBezTo>
                      <a:pt x="14734" y="21438"/>
                      <a:pt x="14899" y="20695"/>
                      <a:pt x="14869" y="20093"/>
                    </a:cubicBezTo>
                    <a:cubicBezTo>
                      <a:pt x="14811" y="18881"/>
                      <a:pt x="15129" y="17742"/>
                      <a:pt x="15166" y="16563"/>
                    </a:cubicBezTo>
                    <a:cubicBezTo>
                      <a:pt x="15208" y="15202"/>
                      <a:pt x="15784" y="13906"/>
                      <a:pt x="15821" y="12531"/>
                    </a:cubicBezTo>
                    <a:cubicBezTo>
                      <a:pt x="16549" y="12119"/>
                      <a:pt x="15787" y="11269"/>
                      <a:pt x="16362" y="10754"/>
                    </a:cubicBezTo>
                    <a:cubicBezTo>
                      <a:pt x="16630" y="10515"/>
                      <a:pt x="16204" y="10392"/>
                      <a:pt x="16003" y="10355"/>
                    </a:cubicBezTo>
                    <a:cubicBezTo>
                      <a:pt x="15546" y="10271"/>
                      <a:pt x="15078" y="10172"/>
                      <a:pt x="14616" y="10172"/>
                    </a:cubicBezTo>
                    <a:cubicBezTo>
                      <a:pt x="14595" y="10172"/>
                      <a:pt x="14575" y="10172"/>
                      <a:pt x="14555" y="10173"/>
                    </a:cubicBezTo>
                    <a:cubicBezTo>
                      <a:pt x="13292" y="10196"/>
                      <a:pt x="12024" y="10117"/>
                      <a:pt x="10770" y="10390"/>
                    </a:cubicBezTo>
                    <a:cubicBezTo>
                      <a:pt x="10536" y="10442"/>
                      <a:pt x="10300" y="10456"/>
                      <a:pt x="10062" y="10456"/>
                    </a:cubicBezTo>
                    <a:cubicBezTo>
                      <a:pt x="9757" y="10456"/>
                      <a:pt x="9450" y="10432"/>
                      <a:pt x="9142" y="10432"/>
                    </a:cubicBezTo>
                    <a:cubicBezTo>
                      <a:pt x="8863" y="10432"/>
                      <a:pt x="8582" y="10452"/>
                      <a:pt x="8303" y="10526"/>
                    </a:cubicBezTo>
                    <a:cubicBezTo>
                      <a:pt x="7646" y="10702"/>
                      <a:pt x="7418" y="10979"/>
                      <a:pt x="7648" y="11633"/>
                    </a:cubicBezTo>
                    <a:cubicBezTo>
                      <a:pt x="8167" y="13105"/>
                      <a:pt x="8444" y="14633"/>
                      <a:pt x="8743" y="16162"/>
                    </a:cubicBezTo>
                    <a:cubicBezTo>
                      <a:pt x="9054" y="17755"/>
                      <a:pt x="9493" y="19324"/>
                      <a:pt x="9698" y="20938"/>
                    </a:cubicBezTo>
                    <a:cubicBezTo>
                      <a:pt x="9922" y="22708"/>
                      <a:pt x="10059" y="24491"/>
                      <a:pt x="10263" y="26265"/>
                    </a:cubicBezTo>
                    <a:cubicBezTo>
                      <a:pt x="10314" y="26701"/>
                      <a:pt x="10140" y="26891"/>
                      <a:pt x="9819" y="26891"/>
                    </a:cubicBezTo>
                    <a:cubicBezTo>
                      <a:pt x="9778" y="26891"/>
                      <a:pt x="9734" y="26888"/>
                      <a:pt x="9687" y="26882"/>
                    </a:cubicBezTo>
                    <a:cubicBezTo>
                      <a:pt x="9461" y="26851"/>
                      <a:pt x="9237" y="26840"/>
                      <a:pt x="9013" y="26840"/>
                    </a:cubicBezTo>
                    <a:cubicBezTo>
                      <a:pt x="8559" y="26840"/>
                      <a:pt x="8107" y="26887"/>
                      <a:pt x="7654" y="26916"/>
                    </a:cubicBezTo>
                    <a:cubicBezTo>
                      <a:pt x="7637" y="26917"/>
                      <a:pt x="7620" y="26917"/>
                      <a:pt x="7604" y="26917"/>
                    </a:cubicBezTo>
                    <a:cubicBezTo>
                      <a:pt x="7320" y="26917"/>
                      <a:pt x="7078" y="26756"/>
                      <a:pt x="7088" y="26475"/>
                    </a:cubicBezTo>
                    <a:cubicBezTo>
                      <a:pt x="7114" y="25772"/>
                      <a:pt x="6827" y="25158"/>
                      <a:pt x="6574" y="24551"/>
                    </a:cubicBezTo>
                    <a:cubicBezTo>
                      <a:pt x="6125" y="23475"/>
                      <a:pt x="5745" y="22344"/>
                      <a:pt x="4894" y="21484"/>
                    </a:cubicBezTo>
                    <a:cubicBezTo>
                      <a:pt x="4748" y="21334"/>
                      <a:pt x="4807" y="21200"/>
                      <a:pt x="4798" y="21025"/>
                    </a:cubicBezTo>
                    <a:cubicBezTo>
                      <a:pt x="4773" y="20528"/>
                      <a:pt x="4333" y="20199"/>
                      <a:pt x="4100" y="19789"/>
                    </a:cubicBezTo>
                    <a:cubicBezTo>
                      <a:pt x="3504" y="18741"/>
                      <a:pt x="3011" y="17626"/>
                      <a:pt x="2545" y="16518"/>
                    </a:cubicBezTo>
                    <a:cubicBezTo>
                      <a:pt x="2223" y="15748"/>
                      <a:pt x="2057" y="14850"/>
                      <a:pt x="1807" y="14046"/>
                    </a:cubicBezTo>
                    <a:cubicBezTo>
                      <a:pt x="1430" y="12831"/>
                      <a:pt x="1273" y="11672"/>
                      <a:pt x="1407" y="10437"/>
                    </a:cubicBezTo>
                    <a:cubicBezTo>
                      <a:pt x="1693" y="7791"/>
                      <a:pt x="2822" y="5517"/>
                      <a:pt x="4849" y="3855"/>
                    </a:cubicBezTo>
                    <a:cubicBezTo>
                      <a:pt x="6100" y="2829"/>
                      <a:pt x="7629" y="2180"/>
                      <a:pt x="9258" y="1698"/>
                    </a:cubicBezTo>
                    <a:cubicBezTo>
                      <a:pt x="10149" y="1434"/>
                      <a:pt x="11018" y="1316"/>
                      <a:pt x="11873" y="1316"/>
                    </a:cubicBezTo>
                    <a:close/>
                    <a:moveTo>
                      <a:pt x="17809" y="27426"/>
                    </a:moveTo>
                    <a:cubicBezTo>
                      <a:pt x="17916" y="27426"/>
                      <a:pt x="17996" y="27527"/>
                      <a:pt x="17968" y="27670"/>
                    </a:cubicBezTo>
                    <a:cubicBezTo>
                      <a:pt x="17954" y="27742"/>
                      <a:pt x="17839" y="27820"/>
                      <a:pt x="17854" y="27869"/>
                    </a:cubicBezTo>
                    <a:cubicBezTo>
                      <a:pt x="17969" y="28250"/>
                      <a:pt x="18022" y="28843"/>
                      <a:pt x="17815" y="28954"/>
                    </a:cubicBezTo>
                    <a:cubicBezTo>
                      <a:pt x="17677" y="29028"/>
                      <a:pt x="17510" y="29050"/>
                      <a:pt x="17332" y="29050"/>
                    </a:cubicBezTo>
                    <a:cubicBezTo>
                      <a:pt x="17073" y="29050"/>
                      <a:pt x="16789" y="29003"/>
                      <a:pt x="16530" y="29003"/>
                    </a:cubicBezTo>
                    <a:cubicBezTo>
                      <a:pt x="16426" y="28997"/>
                      <a:pt x="16322" y="28994"/>
                      <a:pt x="16218" y="28994"/>
                    </a:cubicBezTo>
                    <a:cubicBezTo>
                      <a:pt x="15253" y="28994"/>
                      <a:pt x="14304" y="29240"/>
                      <a:pt x="13340" y="29240"/>
                    </a:cubicBezTo>
                    <a:cubicBezTo>
                      <a:pt x="13206" y="29240"/>
                      <a:pt x="13073" y="29235"/>
                      <a:pt x="12939" y="29224"/>
                    </a:cubicBezTo>
                    <a:cubicBezTo>
                      <a:pt x="11272" y="29094"/>
                      <a:pt x="9605" y="28989"/>
                      <a:pt x="7937" y="28873"/>
                    </a:cubicBezTo>
                    <a:cubicBezTo>
                      <a:pt x="7904" y="28870"/>
                      <a:pt x="7868" y="28870"/>
                      <a:pt x="7833" y="28870"/>
                    </a:cubicBezTo>
                    <a:cubicBezTo>
                      <a:pt x="7814" y="28870"/>
                      <a:pt x="7795" y="28870"/>
                      <a:pt x="7776" y="28870"/>
                    </a:cubicBezTo>
                    <a:cubicBezTo>
                      <a:pt x="7561" y="28870"/>
                      <a:pt x="7350" y="28856"/>
                      <a:pt x="7390" y="28513"/>
                    </a:cubicBezTo>
                    <a:cubicBezTo>
                      <a:pt x="7429" y="28187"/>
                      <a:pt x="7593" y="27961"/>
                      <a:pt x="7956" y="27841"/>
                    </a:cubicBezTo>
                    <a:cubicBezTo>
                      <a:pt x="8175" y="27770"/>
                      <a:pt x="8394" y="27747"/>
                      <a:pt x="8611" y="27747"/>
                    </a:cubicBezTo>
                    <a:cubicBezTo>
                      <a:pt x="8951" y="27747"/>
                      <a:pt x="9289" y="27803"/>
                      <a:pt x="9622" y="27813"/>
                    </a:cubicBezTo>
                    <a:cubicBezTo>
                      <a:pt x="10381" y="27837"/>
                      <a:pt x="11140" y="27859"/>
                      <a:pt x="11898" y="27859"/>
                    </a:cubicBezTo>
                    <a:cubicBezTo>
                      <a:pt x="13007" y="27859"/>
                      <a:pt x="14114" y="27812"/>
                      <a:pt x="15214" y="27655"/>
                    </a:cubicBezTo>
                    <a:cubicBezTo>
                      <a:pt x="15454" y="27620"/>
                      <a:pt x="15696" y="27613"/>
                      <a:pt x="15938" y="27613"/>
                    </a:cubicBezTo>
                    <a:cubicBezTo>
                      <a:pt x="16115" y="27613"/>
                      <a:pt x="16292" y="27617"/>
                      <a:pt x="16469" y="27617"/>
                    </a:cubicBezTo>
                    <a:cubicBezTo>
                      <a:pt x="16898" y="27617"/>
                      <a:pt x="17326" y="27594"/>
                      <a:pt x="17742" y="27438"/>
                    </a:cubicBezTo>
                    <a:cubicBezTo>
                      <a:pt x="17765" y="27430"/>
                      <a:pt x="17787" y="27426"/>
                      <a:pt x="17809" y="27426"/>
                    </a:cubicBezTo>
                    <a:close/>
                    <a:moveTo>
                      <a:pt x="17336" y="29586"/>
                    </a:moveTo>
                    <a:cubicBezTo>
                      <a:pt x="17613" y="29586"/>
                      <a:pt x="17601" y="29747"/>
                      <a:pt x="17587" y="30360"/>
                    </a:cubicBezTo>
                    <a:cubicBezTo>
                      <a:pt x="17584" y="30536"/>
                      <a:pt x="17601" y="30724"/>
                      <a:pt x="17658" y="30887"/>
                    </a:cubicBezTo>
                    <a:cubicBezTo>
                      <a:pt x="17782" y="31233"/>
                      <a:pt x="17667" y="31318"/>
                      <a:pt x="17365" y="31318"/>
                    </a:cubicBezTo>
                    <a:cubicBezTo>
                      <a:pt x="17345" y="31318"/>
                      <a:pt x="17325" y="31317"/>
                      <a:pt x="17304" y="31317"/>
                    </a:cubicBezTo>
                    <a:cubicBezTo>
                      <a:pt x="17223" y="31314"/>
                      <a:pt x="17142" y="31313"/>
                      <a:pt x="17061" y="31313"/>
                    </a:cubicBezTo>
                    <a:cubicBezTo>
                      <a:pt x="16015" y="31313"/>
                      <a:pt x="14967" y="31513"/>
                      <a:pt x="13938" y="31513"/>
                    </a:cubicBezTo>
                    <a:cubicBezTo>
                      <a:pt x="13847" y="31513"/>
                      <a:pt x="13756" y="31511"/>
                      <a:pt x="13665" y="31508"/>
                    </a:cubicBezTo>
                    <a:cubicBezTo>
                      <a:pt x="13506" y="31502"/>
                      <a:pt x="13347" y="31499"/>
                      <a:pt x="13188" y="31499"/>
                    </a:cubicBezTo>
                    <a:cubicBezTo>
                      <a:pt x="12035" y="31499"/>
                      <a:pt x="10890" y="31640"/>
                      <a:pt x="9742" y="31640"/>
                    </a:cubicBezTo>
                    <a:cubicBezTo>
                      <a:pt x="9429" y="31640"/>
                      <a:pt x="9115" y="31630"/>
                      <a:pt x="8801" y="31603"/>
                    </a:cubicBezTo>
                    <a:cubicBezTo>
                      <a:pt x="8130" y="31545"/>
                      <a:pt x="7712" y="31166"/>
                      <a:pt x="7709" y="30615"/>
                    </a:cubicBezTo>
                    <a:cubicBezTo>
                      <a:pt x="7591" y="29970"/>
                      <a:pt x="7874" y="29710"/>
                      <a:pt x="8381" y="29710"/>
                    </a:cubicBezTo>
                    <a:cubicBezTo>
                      <a:pt x="8437" y="29710"/>
                      <a:pt x="8495" y="29713"/>
                      <a:pt x="8556" y="29719"/>
                    </a:cubicBezTo>
                    <a:cubicBezTo>
                      <a:pt x="9918" y="29854"/>
                      <a:pt x="11286" y="29926"/>
                      <a:pt x="12640" y="30052"/>
                    </a:cubicBezTo>
                    <a:cubicBezTo>
                      <a:pt x="12867" y="30073"/>
                      <a:pt x="13092" y="30082"/>
                      <a:pt x="13314" y="30082"/>
                    </a:cubicBezTo>
                    <a:cubicBezTo>
                      <a:pt x="14480" y="30082"/>
                      <a:pt x="15582" y="29825"/>
                      <a:pt x="16712" y="29664"/>
                    </a:cubicBezTo>
                    <a:cubicBezTo>
                      <a:pt x="17006" y="29623"/>
                      <a:pt x="17204" y="29586"/>
                      <a:pt x="17336" y="29586"/>
                    </a:cubicBezTo>
                    <a:close/>
                    <a:moveTo>
                      <a:pt x="17494" y="31925"/>
                    </a:moveTo>
                    <a:cubicBezTo>
                      <a:pt x="17779" y="31925"/>
                      <a:pt x="17592" y="32390"/>
                      <a:pt x="17588" y="32752"/>
                    </a:cubicBezTo>
                    <a:lnTo>
                      <a:pt x="17587" y="32752"/>
                    </a:lnTo>
                    <a:cubicBezTo>
                      <a:pt x="17682" y="33109"/>
                      <a:pt x="17716" y="33659"/>
                      <a:pt x="17419" y="33904"/>
                    </a:cubicBezTo>
                    <a:cubicBezTo>
                      <a:pt x="17350" y="33960"/>
                      <a:pt x="17254" y="33979"/>
                      <a:pt x="17143" y="33979"/>
                    </a:cubicBezTo>
                    <a:cubicBezTo>
                      <a:pt x="16909" y="33979"/>
                      <a:pt x="16606" y="33894"/>
                      <a:pt x="16347" y="33894"/>
                    </a:cubicBezTo>
                    <a:cubicBezTo>
                      <a:pt x="16314" y="33894"/>
                      <a:pt x="16282" y="33896"/>
                      <a:pt x="16250" y="33899"/>
                    </a:cubicBezTo>
                    <a:cubicBezTo>
                      <a:pt x="15691" y="33955"/>
                      <a:pt x="15133" y="33978"/>
                      <a:pt x="14577" y="33978"/>
                    </a:cubicBezTo>
                    <a:cubicBezTo>
                      <a:pt x="12615" y="33978"/>
                      <a:pt x="10671" y="33687"/>
                      <a:pt x="8721" y="33505"/>
                    </a:cubicBezTo>
                    <a:cubicBezTo>
                      <a:pt x="8460" y="33480"/>
                      <a:pt x="8118" y="33555"/>
                      <a:pt x="8147" y="33057"/>
                    </a:cubicBezTo>
                    <a:cubicBezTo>
                      <a:pt x="8171" y="32663"/>
                      <a:pt x="8361" y="32614"/>
                      <a:pt x="8605" y="32614"/>
                    </a:cubicBezTo>
                    <a:cubicBezTo>
                      <a:pt x="8664" y="32614"/>
                      <a:pt x="8727" y="32617"/>
                      <a:pt x="8791" y="32619"/>
                    </a:cubicBezTo>
                    <a:cubicBezTo>
                      <a:pt x="9918" y="32647"/>
                      <a:pt x="11047" y="32692"/>
                      <a:pt x="12174" y="32692"/>
                    </a:cubicBezTo>
                    <a:cubicBezTo>
                      <a:pt x="12354" y="32692"/>
                      <a:pt x="12533" y="32691"/>
                      <a:pt x="12713" y="32689"/>
                    </a:cubicBezTo>
                    <a:cubicBezTo>
                      <a:pt x="13889" y="32671"/>
                      <a:pt x="15062" y="32566"/>
                      <a:pt x="16236" y="32502"/>
                    </a:cubicBezTo>
                    <a:cubicBezTo>
                      <a:pt x="16538" y="32486"/>
                      <a:pt x="16761" y="32251"/>
                      <a:pt x="16986" y="32124"/>
                    </a:cubicBezTo>
                    <a:cubicBezTo>
                      <a:pt x="17233" y="31983"/>
                      <a:pt x="17393" y="31925"/>
                      <a:pt x="17494" y="31925"/>
                    </a:cubicBezTo>
                    <a:close/>
                    <a:moveTo>
                      <a:pt x="11410" y="34923"/>
                    </a:moveTo>
                    <a:cubicBezTo>
                      <a:pt x="11492" y="34923"/>
                      <a:pt x="11570" y="35105"/>
                      <a:pt x="11654" y="35109"/>
                    </a:cubicBezTo>
                    <a:cubicBezTo>
                      <a:pt x="12411" y="35151"/>
                      <a:pt x="13161" y="35376"/>
                      <a:pt x="13927" y="35376"/>
                    </a:cubicBezTo>
                    <a:cubicBezTo>
                      <a:pt x="14242" y="35376"/>
                      <a:pt x="14559" y="35338"/>
                      <a:pt x="14881" y="35234"/>
                    </a:cubicBezTo>
                    <a:lnTo>
                      <a:pt x="14881" y="35234"/>
                    </a:lnTo>
                    <a:cubicBezTo>
                      <a:pt x="14541" y="35472"/>
                      <a:pt x="14500" y="35896"/>
                      <a:pt x="14119" y="36120"/>
                    </a:cubicBezTo>
                    <a:cubicBezTo>
                      <a:pt x="13703" y="36366"/>
                      <a:pt x="13276" y="36490"/>
                      <a:pt x="12864" y="36490"/>
                    </a:cubicBezTo>
                    <a:cubicBezTo>
                      <a:pt x="12260" y="36490"/>
                      <a:pt x="11686" y="36225"/>
                      <a:pt x="11221" y="35694"/>
                    </a:cubicBezTo>
                    <a:cubicBezTo>
                      <a:pt x="10941" y="35374"/>
                      <a:pt x="11230" y="35266"/>
                      <a:pt x="11293" y="35083"/>
                    </a:cubicBezTo>
                    <a:cubicBezTo>
                      <a:pt x="11333" y="34963"/>
                      <a:pt x="11372" y="34923"/>
                      <a:pt x="11410" y="34923"/>
                    </a:cubicBezTo>
                    <a:close/>
                    <a:moveTo>
                      <a:pt x="11219" y="60"/>
                    </a:moveTo>
                    <a:cubicBezTo>
                      <a:pt x="10143" y="60"/>
                      <a:pt x="9112" y="387"/>
                      <a:pt x="8144" y="743"/>
                    </a:cubicBezTo>
                    <a:cubicBezTo>
                      <a:pt x="6865" y="1212"/>
                      <a:pt x="5635" y="1799"/>
                      <a:pt x="4496" y="2681"/>
                    </a:cubicBezTo>
                    <a:cubicBezTo>
                      <a:pt x="3186" y="3695"/>
                      <a:pt x="2136" y="4809"/>
                      <a:pt x="1572" y="6313"/>
                    </a:cubicBezTo>
                    <a:cubicBezTo>
                      <a:pt x="1366" y="6861"/>
                      <a:pt x="943" y="7234"/>
                      <a:pt x="777" y="7822"/>
                    </a:cubicBezTo>
                    <a:cubicBezTo>
                      <a:pt x="540" y="8653"/>
                      <a:pt x="585" y="9502"/>
                      <a:pt x="371" y="10319"/>
                    </a:cubicBezTo>
                    <a:cubicBezTo>
                      <a:pt x="324" y="10495"/>
                      <a:pt x="41" y="10551"/>
                      <a:pt x="126" y="10786"/>
                    </a:cubicBezTo>
                    <a:cubicBezTo>
                      <a:pt x="343" y="11385"/>
                      <a:pt x="288" y="12043"/>
                      <a:pt x="480" y="12626"/>
                    </a:cubicBezTo>
                    <a:cubicBezTo>
                      <a:pt x="646" y="13139"/>
                      <a:pt x="0" y="13715"/>
                      <a:pt x="652" y="14135"/>
                    </a:cubicBezTo>
                    <a:cubicBezTo>
                      <a:pt x="307" y="15409"/>
                      <a:pt x="1831" y="16246"/>
                      <a:pt x="1446" y="17529"/>
                    </a:cubicBezTo>
                    <a:cubicBezTo>
                      <a:pt x="2152" y="17864"/>
                      <a:pt x="2082" y="18683"/>
                      <a:pt x="2332" y="19229"/>
                    </a:cubicBezTo>
                    <a:cubicBezTo>
                      <a:pt x="3090" y="20885"/>
                      <a:pt x="4204" y="22317"/>
                      <a:pt x="5056" y="23907"/>
                    </a:cubicBezTo>
                    <a:cubicBezTo>
                      <a:pt x="5775" y="25245"/>
                      <a:pt x="5641" y="26684"/>
                      <a:pt x="6098" y="28033"/>
                    </a:cubicBezTo>
                    <a:cubicBezTo>
                      <a:pt x="6360" y="28806"/>
                      <a:pt x="6480" y="29730"/>
                      <a:pt x="6436" y="30592"/>
                    </a:cubicBezTo>
                    <a:cubicBezTo>
                      <a:pt x="6392" y="31435"/>
                      <a:pt x="6859" y="32174"/>
                      <a:pt x="6704" y="33064"/>
                    </a:cubicBezTo>
                    <a:cubicBezTo>
                      <a:pt x="6529" y="34065"/>
                      <a:pt x="7463" y="34880"/>
                      <a:pt x="8343" y="34891"/>
                    </a:cubicBezTo>
                    <a:cubicBezTo>
                      <a:pt x="8345" y="34891"/>
                      <a:pt x="8346" y="34891"/>
                      <a:pt x="8348" y="34891"/>
                    </a:cubicBezTo>
                    <a:cubicBezTo>
                      <a:pt x="8591" y="34891"/>
                      <a:pt x="8915" y="34721"/>
                      <a:pt x="9185" y="34721"/>
                    </a:cubicBezTo>
                    <a:cubicBezTo>
                      <a:pt x="9460" y="34721"/>
                      <a:pt x="9679" y="34897"/>
                      <a:pt x="9701" y="35605"/>
                    </a:cubicBezTo>
                    <a:cubicBezTo>
                      <a:pt x="9734" y="36682"/>
                      <a:pt x="11630" y="37743"/>
                      <a:pt x="12732" y="37906"/>
                    </a:cubicBezTo>
                    <a:cubicBezTo>
                      <a:pt x="12892" y="37930"/>
                      <a:pt x="13045" y="37941"/>
                      <a:pt x="13191" y="37941"/>
                    </a:cubicBezTo>
                    <a:cubicBezTo>
                      <a:pt x="14529" y="37941"/>
                      <a:pt x="15282" y="36995"/>
                      <a:pt x="15961" y="36018"/>
                    </a:cubicBezTo>
                    <a:cubicBezTo>
                      <a:pt x="16261" y="35585"/>
                      <a:pt x="16493" y="35370"/>
                      <a:pt x="16986" y="35280"/>
                    </a:cubicBezTo>
                    <a:cubicBezTo>
                      <a:pt x="18301" y="35039"/>
                      <a:pt x="18753" y="34684"/>
                      <a:pt x="18845" y="33518"/>
                    </a:cubicBezTo>
                    <a:cubicBezTo>
                      <a:pt x="18897" y="32881"/>
                      <a:pt x="18864" y="32213"/>
                      <a:pt x="18886" y="31562"/>
                    </a:cubicBezTo>
                    <a:cubicBezTo>
                      <a:pt x="18926" y="30452"/>
                      <a:pt x="19136" y="29325"/>
                      <a:pt x="19133" y="28241"/>
                    </a:cubicBezTo>
                    <a:cubicBezTo>
                      <a:pt x="19131" y="27316"/>
                      <a:pt x="19533" y="26497"/>
                      <a:pt x="19466" y="25569"/>
                    </a:cubicBezTo>
                    <a:cubicBezTo>
                      <a:pt x="19404" y="24732"/>
                      <a:pt x="20231" y="24206"/>
                      <a:pt x="20639" y="23528"/>
                    </a:cubicBezTo>
                    <a:cubicBezTo>
                      <a:pt x="21681" y="21787"/>
                      <a:pt x="22957" y="20202"/>
                      <a:pt x="23837" y="18346"/>
                    </a:cubicBezTo>
                    <a:cubicBezTo>
                      <a:pt x="24589" y="16761"/>
                      <a:pt x="25103" y="15194"/>
                      <a:pt x="24883" y="13438"/>
                    </a:cubicBezTo>
                    <a:cubicBezTo>
                      <a:pt x="24828" y="13009"/>
                      <a:pt x="24579" y="12531"/>
                      <a:pt x="24699" y="12169"/>
                    </a:cubicBezTo>
                    <a:cubicBezTo>
                      <a:pt x="24956" y="11389"/>
                      <a:pt x="24528" y="10753"/>
                      <a:pt x="24282" y="10168"/>
                    </a:cubicBezTo>
                    <a:cubicBezTo>
                      <a:pt x="24183" y="9930"/>
                      <a:pt x="24407" y="9286"/>
                      <a:pt x="23806" y="9258"/>
                    </a:cubicBezTo>
                    <a:cubicBezTo>
                      <a:pt x="24022" y="8359"/>
                      <a:pt x="23391" y="7723"/>
                      <a:pt x="23128" y="6967"/>
                    </a:cubicBezTo>
                    <a:cubicBezTo>
                      <a:pt x="22992" y="6576"/>
                      <a:pt x="22772" y="6251"/>
                      <a:pt x="22579" y="5909"/>
                    </a:cubicBezTo>
                    <a:cubicBezTo>
                      <a:pt x="21997" y="4876"/>
                      <a:pt x="21193" y="3970"/>
                      <a:pt x="20286" y="3270"/>
                    </a:cubicBezTo>
                    <a:cubicBezTo>
                      <a:pt x="19589" y="2731"/>
                      <a:pt x="18831" y="2191"/>
                      <a:pt x="18055" y="1715"/>
                    </a:cubicBezTo>
                    <a:cubicBezTo>
                      <a:pt x="17112" y="1136"/>
                      <a:pt x="16118" y="803"/>
                      <a:pt x="15126" y="431"/>
                    </a:cubicBezTo>
                    <a:cubicBezTo>
                      <a:pt x="13979" y="1"/>
                      <a:pt x="12736" y="251"/>
                      <a:pt x="11548" y="71"/>
                    </a:cubicBezTo>
                    <a:cubicBezTo>
                      <a:pt x="11438" y="64"/>
                      <a:pt x="11328" y="60"/>
                      <a:pt x="11219" y="6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7;p33"/>
              <p:cNvSpPr/>
              <p:nvPr/>
            </p:nvSpPr>
            <p:spPr>
              <a:xfrm>
                <a:off x="3661643" y="2996585"/>
                <a:ext cx="100975" cy="88040"/>
              </a:xfrm>
              <a:custGeom>
                <a:avLst/>
                <a:gdLst/>
                <a:ahLst/>
                <a:cxnLst/>
                <a:rect l="l" t="t" r="r" b="b"/>
                <a:pathLst>
                  <a:path w="8025" h="6997" extrusionOk="0">
                    <a:moveTo>
                      <a:pt x="616" y="1"/>
                    </a:moveTo>
                    <a:cubicBezTo>
                      <a:pt x="1" y="1"/>
                      <a:pt x="154" y="1119"/>
                      <a:pt x="515" y="1583"/>
                    </a:cubicBezTo>
                    <a:cubicBezTo>
                      <a:pt x="792" y="1939"/>
                      <a:pt x="928" y="2226"/>
                      <a:pt x="1155" y="2590"/>
                    </a:cubicBezTo>
                    <a:cubicBezTo>
                      <a:pt x="1617" y="3335"/>
                      <a:pt x="2692" y="3719"/>
                      <a:pt x="3362" y="4332"/>
                    </a:cubicBezTo>
                    <a:cubicBezTo>
                      <a:pt x="4106" y="5009"/>
                      <a:pt x="4958" y="6082"/>
                      <a:pt x="5884" y="6480"/>
                    </a:cubicBezTo>
                    <a:cubicBezTo>
                      <a:pt x="6225" y="6627"/>
                      <a:pt x="7059" y="6996"/>
                      <a:pt x="7573" y="6996"/>
                    </a:cubicBezTo>
                    <a:cubicBezTo>
                      <a:pt x="7833" y="6996"/>
                      <a:pt x="8010" y="6902"/>
                      <a:pt x="8003" y="6639"/>
                    </a:cubicBezTo>
                    <a:cubicBezTo>
                      <a:pt x="8024" y="6471"/>
                      <a:pt x="7866" y="6273"/>
                      <a:pt x="7737" y="6079"/>
                    </a:cubicBezTo>
                    <a:cubicBezTo>
                      <a:pt x="7113" y="5147"/>
                      <a:pt x="6217" y="4486"/>
                      <a:pt x="5330" y="3848"/>
                    </a:cubicBezTo>
                    <a:cubicBezTo>
                      <a:pt x="4989" y="3604"/>
                      <a:pt x="4988" y="3072"/>
                      <a:pt x="4481" y="3021"/>
                    </a:cubicBezTo>
                    <a:cubicBezTo>
                      <a:pt x="3924" y="2965"/>
                      <a:pt x="3684" y="2431"/>
                      <a:pt x="3292" y="2132"/>
                    </a:cubicBezTo>
                    <a:cubicBezTo>
                      <a:pt x="2587" y="1596"/>
                      <a:pt x="1660" y="311"/>
                      <a:pt x="836" y="40"/>
                    </a:cubicBezTo>
                    <a:cubicBezTo>
                      <a:pt x="754" y="13"/>
                      <a:pt x="680" y="1"/>
                      <a:pt x="6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8;p33"/>
              <p:cNvSpPr/>
              <p:nvPr/>
            </p:nvSpPr>
            <p:spPr>
              <a:xfrm>
                <a:off x="3681775" y="2965707"/>
                <a:ext cx="124642" cy="47310"/>
              </a:xfrm>
              <a:custGeom>
                <a:avLst/>
                <a:gdLst/>
                <a:ahLst/>
                <a:cxnLst/>
                <a:rect l="l" t="t" r="r" b="b"/>
                <a:pathLst>
                  <a:path w="9906" h="3760" extrusionOk="0">
                    <a:moveTo>
                      <a:pt x="1238" y="1"/>
                    </a:moveTo>
                    <a:cubicBezTo>
                      <a:pt x="874" y="1"/>
                      <a:pt x="0" y="452"/>
                      <a:pt x="74" y="643"/>
                    </a:cubicBezTo>
                    <a:cubicBezTo>
                      <a:pt x="233" y="1052"/>
                      <a:pt x="589" y="1366"/>
                      <a:pt x="1000" y="1511"/>
                    </a:cubicBezTo>
                    <a:cubicBezTo>
                      <a:pt x="2577" y="2072"/>
                      <a:pt x="4121" y="2738"/>
                      <a:pt x="5774" y="3081"/>
                    </a:cubicBezTo>
                    <a:cubicBezTo>
                      <a:pt x="6801" y="3293"/>
                      <a:pt x="7777" y="3759"/>
                      <a:pt x="8849" y="3759"/>
                    </a:cubicBezTo>
                    <a:cubicBezTo>
                      <a:pt x="8980" y="3759"/>
                      <a:pt x="9112" y="3752"/>
                      <a:pt x="9246" y="3737"/>
                    </a:cubicBezTo>
                    <a:cubicBezTo>
                      <a:pt x="9264" y="3738"/>
                      <a:pt x="9281" y="3739"/>
                      <a:pt x="9298" y="3739"/>
                    </a:cubicBezTo>
                    <a:cubicBezTo>
                      <a:pt x="9537" y="3739"/>
                      <a:pt x="9740" y="3627"/>
                      <a:pt x="9906" y="3438"/>
                    </a:cubicBezTo>
                    <a:cubicBezTo>
                      <a:pt x="9682" y="3333"/>
                      <a:pt x="9716" y="2883"/>
                      <a:pt x="9406" y="2883"/>
                    </a:cubicBezTo>
                    <a:cubicBezTo>
                      <a:pt x="9351" y="2883"/>
                      <a:pt x="9284" y="2898"/>
                      <a:pt x="9203" y="2931"/>
                    </a:cubicBezTo>
                    <a:cubicBezTo>
                      <a:pt x="9146" y="2954"/>
                      <a:pt x="9094" y="2965"/>
                      <a:pt x="9045" y="2965"/>
                    </a:cubicBezTo>
                    <a:cubicBezTo>
                      <a:pt x="8806" y="2965"/>
                      <a:pt x="8644" y="2726"/>
                      <a:pt x="8451" y="2611"/>
                    </a:cubicBezTo>
                    <a:cubicBezTo>
                      <a:pt x="7697" y="2167"/>
                      <a:pt x="6880" y="1574"/>
                      <a:pt x="6081" y="1574"/>
                    </a:cubicBezTo>
                    <a:cubicBezTo>
                      <a:pt x="6051" y="1574"/>
                      <a:pt x="6022" y="1575"/>
                      <a:pt x="5992" y="1576"/>
                    </a:cubicBezTo>
                    <a:cubicBezTo>
                      <a:pt x="5956" y="1578"/>
                      <a:pt x="5920" y="1579"/>
                      <a:pt x="5885" y="1579"/>
                    </a:cubicBezTo>
                    <a:cubicBezTo>
                      <a:pt x="4991" y="1579"/>
                      <a:pt x="4354" y="960"/>
                      <a:pt x="3468" y="960"/>
                    </a:cubicBezTo>
                    <a:cubicBezTo>
                      <a:pt x="3438" y="960"/>
                      <a:pt x="3408" y="960"/>
                      <a:pt x="3377" y="962"/>
                    </a:cubicBezTo>
                    <a:cubicBezTo>
                      <a:pt x="3361" y="963"/>
                      <a:pt x="3344" y="963"/>
                      <a:pt x="3328" y="963"/>
                    </a:cubicBezTo>
                    <a:cubicBezTo>
                      <a:pt x="2682" y="963"/>
                      <a:pt x="2005" y="344"/>
                      <a:pt x="1341" y="19"/>
                    </a:cubicBezTo>
                    <a:cubicBezTo>
                      <a:pt x="1315" y="6"/>
                      <a:pt x="1280" y="1"/>
                      <a:pt x="12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9;p33"/>
              <p:cNvSpPr/>
              <p:nvPr/>
            </p:nvSpPr>
            <p:spPr>
              <a:xfrm>
                <a:off x="3637396" y="3039807"/>
                <a:ext cx="64058" cy="93765"/>
              </a:xfrm>
              <a:custGeom>
                <a:avLst/>
                <a:gdLst/>
                <a:ahLst/>
                <a:cxnLst/>
                <a:rect l="l" t="t" r="r" b="b"/>
                <a:pathLst>
                  <a:path w="5091" h="7452" extrusionOk="0">
                    <a:moveTo>
                      <a:pt x="991" y="1"/>
                    </a:moveTo>
                    <a:cubicBezTo>
                      <a:pt x="521" y="1"/>
                      <a:pt x="1" y="536"/>
                      <a:pt x="195" y="804"/>
                    </a:cubicBezTo>
                    <a:cubicBezTo>
                      <a:pt x="711" y="1515"/>
                      <a:pt x="909" y="2384"/>
                      <a:pt x="1406" y="3098"/>
                    </a:cubicBezTo>
                    <a:cubicBezTo>
                      <a:pt x="1714" y="3540"/>
                      <a:pt x="2148" y="4053"/>
                      <a:pt x="2189" y="4478"/>
                    </a:cubicBezTo>
                    <a:cubicBezTo>
                      <a:pt x="2271" y="5318"/>
                      <a:pt x="3408" y="5391"/>
                      <a:pt x="3267" y="6259"/>
                    </a:cubicBezTo>
                    <a:cubicBezTo>
                      <a:pt x="3269" y="6259"/>
                      <a:pt x="3271" y="6259"/>
                      <a:pt x="3273" y="6259"/>
                    </a:cubicBezTo>
                    <a:cubicBezTo>
                      <a:pt x="3922" y="6259"/>
                      <a:pt x="4015" y="6952"/>
                      <a:pt x="4455" y="7217"/>
                    </a:cubicBezTo>
                    <a:cubicBezTo>
                      <a:pt x="4558" y="7278"/>
                      <a:pt x="4622" y="7452"/>
                      <a:pt x="4737" y="7452"/>
                    </a:cubicBezTo>
                    <a:cubicBezTo>
                      <a:pt x="4778" y="7452"/>
                      <a:pt x="4826" y="7430"/>
                      <a:pt x="4883" y="7373"/>
                    </a:cubicBezTo>
                    <a:cubicBezTo>
                      <a:pt x="5015" y="7242"/>
                      <a:pt x="5090" y="7053"/>
                      <a:pt x="4992" y="6857"/>
                    </a:cubicBezTo>
                    <a:cubicBezTo>
                      <a:pt x="4628" y="6113"/>
                      <a:pt x="4252" y="5377"/>
                      <a:pt x="3898" y="4629"/>
                    </a:cubicBezTo>
                    <a:cubicBezTo>
                      <a:pt x="3645" y="4088"/>
                      <a:pt x="3376" y="3568"/>
                      <a:pt x="3041" y="3059"/>
                    </a:cubicBezTo>
                    <a:cubicBezTo>
                      <a:pt x="2505" y="2243"/>
                      <a:pt x="2141" y="1309"/>
                      <a:pt x="1730" y="415"/>
                    </a:cubicBezTo>
                    <a:cubicBezTo>
                      <a:pt x="1562" y="49"/>
                      <a:pt x="1184" y="174"/>
                      <a:pt x="997" y="1"/>
                    </a:cubicBezTo>
                    <a:cubicBezTo>
                      <a:pt x="995" y="1"/>
                      <a:pt x="993" y="1"/>
                      <a:pt x="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60;p33"/>
              <p:cNvSpPr/>
              <p:nvPr/>
            </p:nvSpPr>
            <p:spPr>
              <a:xfrm>
                <a:off x="3328554" y="2699093"/>
                <a:ext cx="84240" cy="80264"/>
              </a:xfrm>
              <a:custGeom>
                <a:avLst/>
                <a:gdLst/>
                <a:ahLst/>
                <a:cxnLst/>
                <a:rect l="l" t="t" r="r" b="b"/>
                <a:pathLst>
                  <a:path w="6695" h="6379" extrusionOk="0">
                    <a:moveTo>
                      <a:pt x="1" y="0"/>
                    </a:moveTo>
                    <a:lnTo>
                      <a:pt x="1" y="0"/>
                    </a:lnTo>
                    <a:cubicBezTo>
                      <a:pt x="150" y="1491"/>
                      <a:pt x="1366" y="2267"/>
                      <a:pt x="2225" y="3269"/>
                    </a:cubicBezTo>
                    <a:cubicBezTo>
                      <a:pt x="2818" y="3959"/>
                      <a:pt x="3487" y="4597"/>
                      <a:pt x="4184" y="5185"/>
                    </a:cubicBezTo>
                    <a:cubicBezTo>
                      <a:pt x="4769" y="5679"/>
                      <a:pt x="5293" y="6379"/>
                      <a:pt x="6110" y="6379"/>
                    </a:cubicBezTo>
                    <a:cubicBezTo>
                      <a:pt x="6289" y="6379"/>
                      <a:pt x="6483" y="6345"/>
                      <a:pt x="6694" y="6268"/>
                    </a:cubicBezTo>
                    <a:cubicBezTo>
                      <a:pt x="6519" y="5303"/>
                      <a:pt x="1247" y="363"/>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1;p33"/>
              <p:cNvSpPr/>
              <p:nvPr/>
            </p:nvSpPr>
            <p:spPr>
              <a:xfrm>
                <a:off x="3385264" y="2660792"/>
                <a:ext cx="57439" cy="102824"/>
              </a:xfrm>
              <a:custGeom>
                <a:avLst/>
                <a:gdLst/>
                <a:ahLst/>
                <a:cxnLst/>
                <a:rect l="l" t="t" r="r" b="b"/>
                <a:pathLst>
                  <a:path w="4565" h="8172" extrusionOk="0">
                    <a:moveTo>
                      <a:pt x="465" y="1"/>
                    </a:moveTo>
                    <a:cubicBezTo>
                      <a:pt x="452" y="1"/>
                      <a:pt x="440" y="2"/>
                      <a:pt x="426" y="5"/>
                    </a:cubicBezTo>
                    <a:cubicBezTo>
                      <a:pt x="0" y="97"/>
                      <a:pt x="475" y="462"/>
                      <a:pt x="395" y="708"/>
                    </a:cubicBezTo>
                    <a:cubicBezTo>
                      <a:pt x="386" y="733"/>
                      <a:pt x="387" y="761"/>
                      <a:pt x="359" y="1003"/>
                    </a:cubicBezTo>
                    <a:cubicBezTo>
                      <a:pt x="719" y="1761"/>
                      <a:pt x="884" y="2760"/>
                      <a:pt x="1329" y="3737"/>
                    </a:cubicBezTo>
                    <a:cubicBezTo>
                      <a:pt x="1845" y="4866"/>
                      <a:pt x="2503" y="5941"/>
                      <a:pt x="2922" y="7112"/>
                    </a:cubicBezTo>
                    <a:cubicBezTo>
                      <a:pt x="3090" y="7581"/>
                      <a:pt x="3556" y="7697"/>
                      <a:pt x="3773" y="8094"/>
                    </a:cubicBezTo>
                    <a:cubicBezTo>
                      <a:pt x="3803" y="8150"/>
                      <a:pt x="3844" y="8171"/>
                      <a:pt x="3890" y="8171"/>
                    </a:cubicBezTo>
                    <a:cubicBezTo>
                      <a:pt x="4019" y="8171"/>
                      <a:pt x="4193" y="8007"/>
                      <a:pt x="4328" y="7951"/>
                    </a:cubicBezTo>
                    <a:cubicBezTo>
                      <a:pt x="4564" y="7853"/>
                      <a:pt x="4518" y="7655"/>
                      <a:pt x="4434" y="7481"/>
                    </a:cubicBezTo>
                    <a:cubicBezTo>
                      <a:pt x="3751" y="6041"/>
                      <a:pt x="3069" y="4597"/>
                      <a:pt x="2371" y="3163"/>
                    </a:cubicBezTo>
                    <a:cubicBezTo>
                      <a:pt x="1960" y="2318"/>
                      <a:pt x="1592" y="1456"/>
                      <a:pt x="1038" y="680"/>
                    </a:cubicBezTo>
                    <a:cubicBezTo>
                      <a:pt x="858" y="430"/>
                      <a:pt x="692" y="1"/>
                      <a:pt x="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2;p33"/>
              <p:cNvSpPr/>
              <p:nvPr/>
            </p:nvSpPr>
            <p:spPr>
              <a:xfrm>
                <a:off x="3303729" y="2787235"/>
                <a:ext cx="96281" cy="36728"/>
              </a:xfrm>
              <a:custGeom>
                <a:avLst/>
                <a:gdLst/>
                <a:ahLst/>
                <a:cxnLst/>
                <a:rect l="l" t="t" r="r" b="b"/>
                <a:pathLst>
                  <a:path w="7652" h="2919" extrusionOk="0">
                    <a:moveTo>
                      <a:pt x="1158" y="0"/>
                    </a:moveTo>
                    <a:cubicBezTo>
                      <a:pt x="927" y="0"/>
                      <a:pt x="700" y="29"/>
                      <a:pt x="550" y="108"/>
                    </a:cubicBezTo>
                    <a:cubicBezTo>
                      <a:pt x="443" y="164"/>
                      <a:pt x="368" y="220"/>
                      <a:pt x="323" y="274"/>
                    </a:cubicBezTo>
                    <a:cubicBezTo>
                      <a:pt x="1" y="652"/>
                      <a:pt x="1073" y="948"/>
                      <a:pt x="1490" y="1165"/>
                    </a:cubicBezTo>
                    <a:cubicBezTo>
                      <a:pt x="2697" y="1796"/>
                      <a:pt x="3986" y="2272"/>
                      <a:pt x="5257" y="2768"/>
                    </a:cubicBezTo>
                    <a:cubicBezTo>
                      <a:pt x="5498" y="2861"/>
                      <a:pt x="5747" y="2919"/>
                      <a:pt x="5992" y="2919"/>
                    </a:cubicBezTo>
                    <a:cubicBezTo>
                      <a:pt x="6302" y="2919"/>
                      <a:pt x="6606" y="2827"/>
                      <a:pt x="6881" y="2601"/>
                    </a:cubicBezTo>
                    <a:cubicBezTo>
                      <a:pt x="7652" y="1970"/>
                      <a:pt x="6113" y="1349"/>
                      <a:pt x="5565" y="1217"/>
                    </a:cubicBezTo>
                    <a:cubicBezTo>
                      <a:pt x="5068" y="1099"/>
                      <a:pt x="4576" y="1179"/>
                      <a:pt x="4126" y="990"/>
                    </a:cubicBezTo>
                    <a:cubicBezTo>
                      <a:pt x="3807" y="855"/>
                      <a:pt x="3604" y="543"/>
                      <a:pt x="3308" y="543"/>
                    </a:cubicBezTo>
                    <a:cubicBezTo>
                      <a:pt x="3206" y="543"/>
                      <a:pt x="3093" y="580"/>
                      <a:pt x="2961" y="672"/>
                    </a:cubicBezTo>
                    <a:cubicBezTo>
                      <a:pt x="2960" y="674"/>
                      <a:pt x="2957" y="674"/>
                      <a:pt x="2954" y="674"/>
                    </a:cubicBezTo>
                    <a:cubicBezTo>
                      <a:pt x="2851" y="674"/>
                      <a:pt x="1997" y="109"/>
                      <a:pt x="1801" y="66"/>
                    </a:cubicBezTo>
                    <a:cubicBezTo>
                      <a:pt x="1637" y="30"/>
                      <a:pt x="1396" y="0"/>
                      <a:pt x="11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 name="Google Shape;928;p33"/>
          <p:cNvGrpSpPr/>
          <p:nvPr/>
        </p:nvGrpSpPr>
        <p:grpSpPr>
          <a:xfrm>
            <a:off x="8043604" y="3722705"/>
            <a:ext cx="897379" cy="927296"/>
            <a:chOff x="5209525" y="2438138"/>
            <a:chExt cx="897379" cy="927296"/>
          </a:xfrm>
        </p:grpSpPr>
        <p:grpSp>
          <p:nvGrpSpPr>
            <p:cNvPr id="44" name="Google Shape;929;p33"/>
            <p:cNvGrpSpPr/>
            <p:nvPr/>
          </p:nvGrpSpPr>
          <p:grpSpPr>
            <a:xfrm>
              <a:off x="5209525" y="2438138"/>
              <a:ext cx="897379" cy="927296"/>
              <a:chOff x="5083291" y="2437467"/>
              <a:chExt cx="897379" cy="927296"/>
            </a:xfrm>
          </p:grpSpPr>
          <p:sp>
            <p:nvSpPr>
              <p:cNvPr id="58" name="Google Shape;930;p33"/>
              <p:cNvSpPr/>
              <p:nvPr/>
            </p:nvSpPr>
            <p:spPr>
              <a:xfrm>
                <a:off x="5083291" y="2437467"/>
                <a:ext cx="897379" cy="927296"/>
              </a:xfrm>
              <a:custGeom>
                <a:avLst/>
                <a:gdLst/>
                <a:ahLst/>
                <a:cxnLst/>
                <a:rect l="l" t="t" r="r" b="b"/>
                <a:pathLst>
                  <a:path w="71150" h="73522" extrusionOk="0">
                    <a:moveTo>
                      <a:pt x="19571" y="0"/>
                    </a:moveTo>
                    <a:cubicBezTo>
                      <a:pt x="19255" y="0"/>
                      <a:pt x="18863" y="173"/>
                      <a:pt x="18327" y="507"/>
                    </a:cubicBezTo>
                    <a:cubicBezTo>
                      <a:pt x="17149" y="1239"/>
                      <a:pt x="15989" y="1995"/>
                      <a:pt x="14892" y="2834"/>
                    </a:cubicBezTo>
                    <a:cubicBezTo>
                      <a:pt x="13889" y="3599"/>
                      <a:pt x="12856" y="4393"/>
                      <a:pt x="12075" y="5365"/>
                    </a:cubicBezTo>
                    <a:cubicBezTo>
                      <a:pt x="11398" y="6210"/>
                      <a:pt x="10670" y="7029"/>
                      <a:pt x="10009" y="7893"/>
                    </a:cubicBezTo>
                    <a:cubicBezTo>
                      <a:pt x="9423" y="8657"/>
                      <a:pt x="8792" y="9411"/>
                      <a:pt x="8253" y="10211"/>
                    </a:cubicBezTo>
                    <a:cubicBezTo>
                      <a:pt x="7332" y="11570"/>
                      <a:pt x="6495" y="12989"/>
                      <a:pt x="5664" y="14409"/>
                    </a:cubicBezTo>
                    <a:cubicBezTo>
                      <a:pt x="5148" y="15291"/>
                      <a:pt x="4555" y="16175"/>
                      <a:pt x="4278" y="17139"/>
                    </a:cubicBezTo>
                    <a:cubicBezTo>
                      <a:pt x="4017" y="18048"/>
                      <a:pt x="3676" y="18939"/>
                      <a:pt x="3323" y="19788"/>
                    </a:cubicBezTo>
                    <a:cubicBezTo>
                      <a:pt x="2811" y="21024"/>
                      <a:pt x="2386" y="22274"/>
                      <a:pt x="1994" y="23545"/>
                    </a:cubicBezTo>
                    <a:cubicBezTo>
                      <a:pt x="1587" y="24866"/>
                      <a:pt x="1420" y="26254"/>
                      <a:pt x="1027" y="27565"/>
                    </a:cubicBezTo>
                    <a:cubicBezTo>
                      <a:pt x="708" y="28632"/>
                      <a:pt x="750" y="29726"/>
                      <a:pt x="517" y="30794"/>
                    </a:cubicBezTo>
                    <a:cubicBezTo>
                      <a:pt x="331" y="31641"/>
                      <a:pt x="345" y="32630"/>
                      <a:pt x="400" y="33565"/>
                    </a:cubicBezTo>
                    <a:cubicBezTo>
                      <a:pt x="462" y="34652"/>
                      <a:pt x="0" y="35730"/>
                      <a:pt x="247" y="36835"/>
                    </a:cubicBezTo>
                    <a:cubicBezTo>
                      <a:pt x="498" y="37958"/>
                      <a:pt x="2" y="39086"/>
                      <a:pt x="277" y="40206"/>
                    </a:cubicBezTo>
                    <a:cubicBezTo>
                      <a:pt x="439" y="40864"/>
                      <a:pt x="302" y="41542"/>
                      <a:pt x="352" y="42178"/>
                    </a:cubicBezTo>
                    <a:cubicBezTo>
                      <a:pt x="456" y="43494"/>
                      <a:pt x="784" y="44817"/>
                      <a:pt x="1207" y="46074"/>
                    </a:cubicBezTo>
                    <a:cubicBezTo>
                      <a:pt x="1397" y="46640"/>
                      <a:pt x="1343" y="47172"/>
                      <a:pt x="1424" y="47713"/>
                    </a:cubicBezTo>
                    <a:cubicBezTo>
                      <a:pt x="1609" y="48976"/>
                      <a:pt x="2167" y="50148"/>
                      <a:pt x="2626" y="51280"/>
                    </a:cubicBezTo>
                    <a:cubicBezTo>
                      <a:pt x="3174" y="52635"/>
                      <a:pt x="3640" y="54046"/>
                      <a:pt x="4238" y="55393"/>
                    </a:cubicBezTo>
                    <a:cubicBezTo>
                      <a:pt x="4883" y="56851"/>
                      <a:pt x="5677" y="58190"/>
                      <a:pt x="6571" y="59458"/>
                    </a:cubicBezTo>
                    <a:cubicBezTo>
                      <a:pt x="7265" y="60443"/>
                      <a:pt x="7980" y="61429"/>
                      <a:pt x="8733" y="62378"/>
                    </a:cubicBezTo>
                    <a:cubicBezTo>
                      <a:pt x="9132" y="62882"/>
                      <a:pt x="9514" y="63671"/>
                      <a:pt x="10012" y="63764"/>
                    </a:cubicBezTo>
                    <a:cubicBezTo>
                      <a:pt x="10984" y="63949"/>
                      <a:pt x="10728" y="65214"/>
                      <a:pt x="11641" y="65284"/>
                    </a:cubicBezTo>
                    <a:cubicBezTo>
                      <a:pt x="11618" y="65501"/>
                      <a:pt x="11674" y="65559"/>
                      <a:pt x="11760" y="65559"/>
                    </a:cubicBezTo>
                    <a:cubicBezTo>
                      <a:pt x="11861" y="65559"/>
                      <a:pt x="12004" y="65476"/>
                      <a:pt x="12106" y="65476"/>
                    </a:cubicBezTo>
                    <a:cubicBezTo>
                      <a:pt x="12161" y="65476"/>
                      <a:pt x="12204" y="65500"/>
                      <a:pt x="12223" y="65575"/>
                    </a:cubicBezTo>
                    <a:cubicBezTo>
                      <a:pt x="12448" y="66494"/>
                      <a:pt x="13361" y="66864"/>
                      <a:pt x="13984" y="67250"/>
                    </a:cubicBezTo>
                    <a:cubicBezTo>
                      <a:pt x="14450" y="67539"/>
                      <a:pt x="14747" y="68315"/>
                      <a:pt x="15419" y="68315"/>
                    </a:cubicBezTo>
                    <a:cubicBezTo>
                      <a:pt x="15527" y="68315"/>
                      <a:pt x="15644" y="68295"/>
                      <a:pt x="15773" y="68250"/>
                    </a:cubicBezTo>
                    <a:cubicBezTo>
                      <a:pt x="15777" y="68249"/>
                      <a:pt x="15781" y="68248"/>
                      <a:pt x="15786" y="68248"/>
                    </a:cubicBezTo>
                    <a:cubicBezTo>
                      <a:pt x="15852" y="68248"/>
                      <a:pt x="15883" y="68423"/>
                      <a:pt x="15841" y="68520"/>
                    </a:cubicBezTo>
                    <a:cubicBezTo>
                      <a:pt x="15743" y="68739"/>
                      <a:pt x="15878" y="68814"/>
                      <a:pt x="16046" y="68852"/>
                    </a:cubicBezTo>
                    <a:cubicBezTo>
                      <a:pt x="16756" y="69017"/>
                      <a:pt x="17257" y="69506"/>
                      <a:pt x="17773" y="69966"/>
                    </a:cubicBezTo>
                    <a:cubicBezTo>
                      <a:pt x="17877" y="70060"/>
                      <a:pt x="17969" y="70148"/>
                      <a:pt x="18100" y="70148"/>
                    </a:cubicBezTo>
                    <a:cubicBezTo>
                      <a:pt x="18128" y="70148"/>
                      <a:pt x="18157" y="70145"/>
                      <a:pt x="18188" y="70136"/>
                    </a:cubicBezTo>
                    <a:cubicBezTo>
                      <a:pt x="18256" y="70117"/>
                      <a:pt x="18319" y="70109"/>
                      <a:pt x="18380" y="70109"/>
                    </a:cubicBezTo>
                    <a:cubicBezTo>
                      <a:pt x="18660" y="70109"/>
                      <a:pt x="18879" y="70284"/>
                      <a:pt x="19125" y="70431"/>
                    </a:cubicBezTo>
                    <a:cubicBezTo>
                      <a:pt x="19696" y="70775"/>
                      <a:pt x="20281" y="71103"/>
                      <a:pt x="20887" y="71376"/>
                    </a:cubicBezTo>
                    <a:cubicBezTo>
                      <a:pt x="21460" y="71632"/>
                      <a:pt x="22109" y="71583"/>
                      <a:pt x="22692" y="71992"/>
                    </a:cubicBezTo>
                    <a:cubicBezTo>
                      <a:pt x="23025" y="72227"/>
                      <a:pt x="23660" y="72203"/>
                      <a:pt x="24136" y="72410"/>
                    </a:cubicBezTo>
                    <a:cubicBezTo>
                      <a:pt x="24181" y="72430"/>
                      <a:pt x="24228" y="72438"/>
                      <a:pt x="24277" y="72438"/>
                    </a:cubicBezTo>
                    <a:cubicBezTo>
                      <a:pt x="24496" y="72438"/>
                      <a:pt x="24746" y="72278"/>
                      <a:pt x="24969" y="72278"/>
                    </a:cubicBezTo>
                    <a:cubicBezTo>
                      <a:pt x="25127" y="72278"/>
                      <a:pt x="25271" y="72358"/>
                      <a:pt x="25380" y="72634"/>
                    </a:cubicBezTo>
                    <a:cubicBezTo>
                      <a:pt x="25518" y="72473"/>
                      <a:pt x="25647" y="72413"/>
                      <a:pt x="25771" y="72413"/>
                    </a:cubicBezTo>
                    <a:cubicBezTo>
                      <a:pt x="26120" y="72413"/>
                      <a:pt x="26429" y="72889"/>
                      <a:pt x="26779" y="72889"/>
                    </a:cubicBezTo>
                    <a:cubicBezTo>
                      <a:pt x="26869" y="72889"/>
                      <a:pt x="26962" y="72858"/>
                      <a:pt x="27059" y="72779"/>
                    </a:cubicBezTo>
                    <a:cubicBezTo>
                      <a:pt x="28017" y="73303"/>
                      <a:pt x="29117" y="73239"/>
                      <a:pt x="30132" y="73339"/>
                    </a:cubicBezTo>
                    <a:cubicBezTo>
                      <a:pt x="31654" y="73488"/>
                      <a:pt x="33203" y="73381"/>
                      <a:pt x="34745" y="73493"/>
                    </a:cubicBezTo>
                    <a:cubicBezTo>
                      <a:pt x="35021" y="73513"/>
                      <a:pt x="35296" y="73521"/>
                      <a:pt x="35571" y="73521"/>
                    </a:cubicBezTo>
                    <a:cubicBezTo>
                      <a:pt x="37230" y="73521"/>
                      <a:pt x="38876" y="73197"/>
                      <a:pt x="40513" y="72964"/>
                    </a:cubicBezTo>
                    <a:cubicBezTo>
                      <a:pt x="40798" y="72923"/>
                      <a:pt x="41182" y="72965"/>
                      <a:pt x="41499" y="72802"/>
                    </a:cubicBezTo>
                    <a:cubicBezTo>
                      <a:pt x="42806" y="72135"/>
                      <a:pt x="44309" y="72146"/>
                      <a:pt x="45662" y="71598"/>
                    </a:cubicBezTo>
                    <a:cubicBezTo>
                      <a:pt x="46792" y="71142"/>
                      <a:pt x="48000" y="70898"/>
                      <a:pt x="49164" y="70525"/>
                    </a:cubicBezTo>
                    <a:cubicBezTo>
                      <a:pt x="50167" y="70201"/>
                      <a:pt x="51051" y="69626"/>
                      <a:pt x="52015" y="69288"/>
                    </a:cubicBezTo>
                    <a:cubicBezTo>
                      <a:pt x="53030" y="68932"/>
                      <a:pt x="53975" y="68428"/>
                      <a:pt x="54829" y="67877"/>
                    </a:cubicBezTo>
                    <a:cubicBezTo>
                      <a:pt x="56878" y="66556"/>
                      <a:pt x="58832" y="65060"/>
                      <a:pt x="60489" y="63244"/>
                    </a:cubicBezTo>
                    <a:cubicBezTo>
                      <a:pt x="61481" y="62160"/>
                      <a:pt x="62346" y="60961"/>
                      <a:pt x="63317" y="59856"/>
                    </a:cubicBezTo>
                    <a:cubicBezTo>
                      <a:pt x="64123" y="58937"/>
                      <a:pt x="64891" y="57980"/>
                      <a:pt x="65431" y="56902"/>
                    </a:cubicBezTo>
                    <a:cubicBezTo>
                      <a:pt x="65706" y="56350"/>
                      <a:pt x="66114" y="55888"/>
                      <a:pt x="66358" y="55305"/>
                    </a:cubicBezTo>
                    <a:cubicBezTo>
                      <a:pt x="66595" y="54742"/>
                      <a:pt x="66654" y="54001"/>
                      <a:pt x="67222" y="53649"/>
                    </a:cubicBezTo>
                    <a:cubicBezTo>
                      <a:pt x="67656" y="53379"/>
                      <a:pt x="67640" y="52940"/>
                      <a:pt x="67772" y="52593"/>
                    </a:cubicBezTo>
                    <a:cubicBezTo>
                      <a:pt x="68105" y="51711"/>
                      <a:pt x="68436" y="50821"/>
                      <a:pt x="68727" y="49922"/>
                    </a:cubicBezTo>
                    <a:cubicBezTo>
                      <a:pt x="68978" y="49157"/>
                      <a:pt x="69398" y="48426"/>
                      <a:pt x="69529" y="47603"/>
                    </a:cubicBezTo>
                    <a:cubicBezTo>
                      <a:pt x="69625" y="47002"/>
                      <a:pt x="70232" y="46517"/>
                      <a:pt x="69924" y="45828"/>
                    </a:cubicBezTo>
                    <a:cubicBezTo>
                      <a:pt x="69917" y="45815"/>
                      <a:pt x="69945" y="45772"/>
                      <a:pt x="69964" y="45767"/>
                    </a:cubicBezTo>
                    <a:cubicBezTo>
                      <a:pt x="70583" y="45585"/>
                      <a:pt x="70414" y="45024"/>
                      <a:pt x="70428" y="44635"/>
                    </a:cubicBezTo>
                    <a:cubicBezTo>
                      <a:pt x="70463" y="43603"/>
                      <a:pt x="70507" y="42538"/>
                      <a:pt x="70680" y="41562"/>
                    </a:cubicBezTo>
                    <a:cubicBezTo>
                      <a:pt x="70866" y="40511"/>
                      <a:pt x="70770" y="39451"/>
                      <a:pt x="70978" y="38398"/>
                    </a:cubicBezTo>
                    <a:cubicBezTo>
                      <a:pt x="71149" y="37541"/>
                      <a:pt x="70703" y="36564"/>
                      <a:pt x="70843" y="35472"/>
                    </a:cubicBezTo>
                    <a:cubicBezTo>
                      <a:pt x="70678" y="34643"/>
                      <a:pt x="70481" y="33685"/>
                      <a:pt x="70297" y="32725"/>
                    </a:cubicBezTo>
                    <a:cubicBezTo>
                      <a:pt x="70207" y="32243"/>
                      <a:pt x="70040" y="31784"/>
                      <a:pt x="69978" y="31289"/>
                    </a:cubicBezTo>
                    <a:cubicBezTo>
                      <a:pt x="69872" y="30440"/>
                      <a:pt x="69686" y="29595"/>
                      <a:pt x="69473" y="28766"/>
                    </a:cubicBezTo>
                    <a:cubicBezTo>
                      <a:pt x="69256" y="27932"/>
                      <a:pt x="68950" y="27122"/>
                      <a:pt x="68709" y="26294"/>
                    </a:cubicBezTo>
                    <a:cubicBezTo>
                      <a:pt x="68570" y="25818"/>
                      <a:pt x="68531" y="25309"/>
                      <a:pt x="68239" y="24888"/>
                    </a:cubicBezTo>
                    <a:cubicBezTo>
                      <a:pt x="67635" y="24015"/>
                      <a:pt x="67399" y="22970"/>
                      <a:pt x="66826" y="22064"/>
                    </a:cubicBezTo>
                    <a:cubicBezTo>
                      <a:pt x="66108" y="20927"/>
                      <a:pt x="65594" y="19672"/>
                      <a:pt x="64781" y="18564"/>
                    </a:cubicBezTo>
                    <a:cubicBezTo>
                      <a:pt x="63832" y="17276"/>
                      <a:pt x="62923" y="15937"/>
                      <a:pt x="61845" y="14779"/>
                    </a:cubicBezTo>
                    <a:cubicBezTo>
                      <a:pt x="60996" y="13869"/>
                      <a:pt x="59949" y="13112"/>
                      <a:pt x="59059" y="12208"/>
                    </a:cubicBezTo>
                    <a:cubicBezTo>
                      <a:pt x="59027" y="12171"/>
                      <a:pt x="58985" y="12143"/>
                      <a:pt x="58938" y="12126"/>
                    </a:cubicBezTo>
                    <a:cubicBezTo>
                      <a:pt x="58191" y="11906"/>
                      <a:pt x="57549" y="11424"/>
                      <a:pt x="57021" y="10939"/>
                    </a:cubicBezTo>
                    <a:cubicBezTo>
                      <a:pt x="56076" y="10067"/>
                      <a:pt x="54873" y="9694"/>
                      <a:pt x="53851" y="8986"/>
                    </a:cubicBezTo>
                    <a:cubicBezTo>
                      <a:pt x="52675" y="8173"/>
                      <a:pt x="51252" y="7857"/>
                      <a:pt x="49926" y="7344"/>
                    </a:cubicBezTo>
                    <a:cubicBezTo>
                      <a:pt x="47840" y="6535"/>
                      <a:pt x="45724" y="6073"/>
                      <a:pt x="43517" y="5965"/>
                    </a:cubicBezTo>
                    <a:cubicBezTo>
                      <a:pt x="41526" y="5869"/>
                      <a:pt x="39530" y="5874"/>
                      <a:pt x="37542" y="5752"/>
                    </a:cubicBezTo>
                    <a:cubicBezTo>
                      <a:pt x="37177" y="5730"/>
                      <a:pt x="36813" y="5720"/>
                      <a:pt x="36450" y="5720"/>
                    </a:cubicBezTo>
                    <a:cubicBezTo>
                      <a:pt x="34722" y="5720"/>
                      <a:pt x="33009" y="5947"/>
                      <a:pt x="31309" y="6169"/>
                    </a:cubicBezTo>
                    <a:cubicBezTo>
                      <a:pt x="29510" y="6404"/>
                      <a:pt x="27799" y="7095"/>
                      <a:pt x="26119" y="7837"/>
                    </a:cubicBezTo>
                    <a:cubicBezTo>
                      <a:pt x="25340" y="8181"/>
                      <a:pt x="24577" y="8593"/>
                      <a:pt x="23754" y="8848"/>
                    </a:cubicBezTo>
                    <a:cubicBezTo>
                      <a:pt x="23648" y="8881"/>
                      <a:pt x="23561" y="8901"/>
                      <a:pt x="23488" y="8901"/>
                    </a:cubicBezTo>
                    <a:cubicBezTo>
                      <a:pt x="23334" y="8901"/>
                      <a:pt x="23237" y="8812"/>
                      <a:pt x="23138" y="8559"/>
                    </a:cubicBezTo>
                    <a:cubicBezTo>
                      <a:pt x="22683" y="7387"/>
                      <a:pt x="22521" y="6119"/>
                      <a:pt x="22034" y="4978"/>
                    </a:cubicBezTo>
                    <a:cubicBezTo>
                      <a:pt x="21524" y="3783"/>
                      <a:pt x="21251" y="2520"/>
                      <a:pt x="20747" y="1320"/>
                    </a:cubicBezTo>
                    <a:cubicBezTo>
                      <a:pt x="20372" y="424"/>
                      <a:pt x="20066" y="0"/>
                      <a:pt x="19571"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31;p33"/>
              <p:cNvSpPr/>
              <p:nvPr/>
            </p:nvSpPr>
            <p:spPr>
              <a:xfrm>
                <a:off x="5083291" y="2437467"/>
                <a:ext cx="897379" cy="927296"/>
              </a:xfrm>
              <a:custGeom>
                <a:avLst/>
                <a:gdLst/>
                <a:ahLst/>
                <a:cxnLst/>
                <a:rect l="l" t="t" r="r" b="b"/>
                <a:pathLst>
                  <a:path w="71150" h="73522" extrusionOk="0">
                    <a:moveTo>
                      <a:pt x="19242" y="1689"/>
                    </a:moveTo>
                    <a:cubicBezTo>
                      <a:pt x="19738" y="3137"/>
                      <a:pt x="20271" y="4561"/>
                      <a:pt x="20654" y="6045"/>
                    </a:cubicBezTo>
                    <a:cubicBezTo>
                      <a:pt x="20853" y="6822"/>
                      <a:pt x="21020" y="7650"/>
                      <a:pt x="21315" y="8364"/>
                    </a:cubicBezTo>
                    <a:cubicBezTo>
                      <a:pt x="21645" y="9161"/>
                      <a:pt x="21749" y="10075"/>
                      <a:pt x="22325" y="10771"/>
                    </a:cubicBezTo>
                    <a:cubicBezTo>
                      <a:pt x="22472" y="10949"/>
                      <a:pt x="22580" y="11090"/>
                      <a:pt x="22755" y="11090"/>
                    </a:cubicBezTo>
                    <a:cubicBezTo>
                      <a:pt x="22861" y="11090"/>
                      <a:pt x="22992" y="11038"/>
                      <a:pt x="23171" y="10914"/>
                    </a:cubicBezTo>
                    <a:cubicBezTo>
                      <a:pt x="23660" y="10576"/>
                      <a:pt x="24335" y="10097"/>
                      <a:pt x="24764" y="10080"/>
                    </a:cubicBezTo>
                    <a:cubicBezTo>
                      <a:pt x="25582" y="10047"/>
                      <a:pt x="26082" y="9464"/>
                      <a:pt x="26785" y="9353"/>
                    </a:cubicBezTo>
                    <a:cubicBezTo>
                      <a:pt x="27561" y="9232"/>
                      <a:pt x="28194" y="8708"/>
                      <a:pt x="28946" y="8573"/>
                    </a:cubicBezTo>
                    <a:cubicBezTo>
                      <a:pt x="29723" y="8433"/>
                      <a:pt x="30503" y="8230"/>
                      <a:pt x="31248" y="8030"/>
                    </a:cubicBezTo>
                    <a:cubicBezTo>
                      <a:pt x="32088" y="7804"/>
                      <a:pt x="32926" y="7714"/>
                      <a:pt x="33759" y="7667"/>
                    </a:cubicBezTo>
                    <a:cubicBezTo>
                      <a:pt x="34651" y="7616"/>
                      <a:pt x="35552" y="7446"/>
                      <a:pt x="36443" y="7446"/>
                    </a:cubicBezTo>
                    <a:cubicBezTo>
                      <a:pt x="36799" y="7446"/>
                      <a:pt x="37153" y="7474"/>
                      <a:pt x="37505" y="7546"/>
                    </a:cubicBezTo>
                    <a:cubicBezTo>
                      <a:pt x="37586" y="7562"/>
                      <a:pt x="37664" y="7569"/>
                      <a:pt x="37739" y="7569"/>
                    </a:cubicBezTo>
                    <a:cubicBezTo>
                      <a:pt x="38074" y="7569"/>
                      <a:pt x="38360" y="7436"/>
                      <a:pt x="38697" y="7436"/>
                    </a:cubicBezTo>
                    <a:cubicBezTo>
                      <a:pt x="38761" y="7436"/>
                      <a:pt x="38827" y="7441"/>
                      <a:pt x="38895" y="7453"/>
                    </a:cubicBezTo>
                    <a:cubicBezTo>
                      <a:pt x="39361" y="7530"/>
                      <a:pt x="39831" y="7552"/>
                      <a:pt x="40303" y="7552"/>
                    </a:cubicBezTo>
                    <a:cubicBezTo>
                      <a:pt x="40907" y="7552"/>
                      <a:pt x="41515" y="7516"/>
                      <a:pt x="42122" y="7516"/>
                    </a:cubicBezTo>
                    <a:cubicBezTo>
                      <a:pt x="42591" y="7516"/>
                      <a:pt x="43059" y="7538"/>
                      <a:pt x="43525" y="7613"/>
                    </a:cubicBezTo>
                    <a:cubicBezTo>
                      <a:pt x="43631" y="7630"/>
                      <a:pt x="43707" y="7649"/>
                      <a:pt x="43792" y="7701"/>
                    </a:cubicBezTo>
                    <a:cubicBezTo>
                      <a:pt x="44352" y="8041"/>
                      <a:pt x="44905" y="8286"/>
                      <a:pt x="45564" y="8286"/>
                    </a:cubicBezTo>
                    <a:cubicBezTo>
                      <a:pt x="45706" y="8286"/>
                      <a:pt x="45853" y="8275"/>
                      <a:pt x="46006" y="8251"/>
                    </a:cubicBezTo>
                    <a:cubicBezTo>
                      <a:pt x="46061" y="8242"/>
                      <a:pt x="46117" y="8238"/>
                      <a:pt x="46174" y="8238"/>
                    </a:cubicBezTo>
                    <a:cubicBezTo>
                      <a:pt x="46645" y="8238"/>
                      <a:pt x="47160" y="8515"/>
                      <a:pt x="47594" y="8784"/>
                    </a:cubicBezTo>
                    <a:cubicBezTo>
                      <a:pt x="47734" y="8870"/>
                      <a:pt x="47878" y="8885"/>
                      <a:pt x="48025" y="8885"/>
                    </a:cubicBezTo>
                    <a:cubicBezTo>
                      <a:pt x="48098" y="8885"/>
                      <a:pt x="48173" y="8881"/>
                      <a:pt x="48247" y="8881"/>
                    </a:cubicBezTo>
                    <a:cubicBezTo>
                      <a:pt x="48361" y="8881"/>
                      <a:pt x="48477" y="8890"/>
                      <a:pt x="48591" y="8933"/>
                    </a:cubicBezTo>
                    <a:cubicBezTo>
                      <a:pt x="49556" y="9302"/>
                      <a:pt x="50547" y="9601"/>
                      <a:pt x="51535" y="9906"/>
                    </a:cubicBezTo>
                    <a:cubicBezTo>
                      <a:pt x="51703" y="9959"/>
                      <a:pt x="51805" y="9921"/>
                      <a:pt x="51899" y="10172"/>
                    </a:cubicBezTo>
                    <a:cubicBezTo>
                      <a:pt x="51985" y="10404"/>
                      <a:pt x="52178" y="10478"/>
                      <a:pt x="52397" y="10478"/>
                    </a:cubicBezTo>
                    <a:cubicBezTo>
                      <a:pt x="52535" y="10478"/>
                      <a:pt x="52683" y="10449"/>
                      <a:pt x="52821" y="10411"/>
                    </a:cubicBezTo>
                    <a:cubicBezTo>
                      <a:pt x="52918" y="10982"/>
                      <a:pt x="54036" y="10366"/>
                      <a:pt x="53859" y="11301"/>
                    </a:cubicBezTo>
                    <a:cubicBezTo>
                      <a:pt x="53846" y="11370"/>
                      <a:pt x="54192" y="11610"/>
                      <a:pt x="54318" y="11610"/>
                    </a:cubicBezTo>
                    <a:cubicBezTo>
                      <a:pt x="54329" y="11610"/>
                      <a:pt x="54338" y="11608"/>
                      <a:pt x="54346" y="11604"/>
                    </a:cubicBezTo>
                    <a:cubicBezTo>
                      <a:pt x="54462" y="11544"/>
                      <a:pt x="54561" y="11519"/>
                      <a:pt x="54650" y="11519"/>
                    </a:cubicBezTo>
                    <a:cubicBezTo>
                      <a:pt x="55125" y="11519"/>
                      <a:pt x="55259" y="12256"/>
                      <a:pt x="55715" y="12256"/>
                    </a:cubicBezTo>
                    <a:cubicBezTo>
                      <a:pt x="55745" y="12256"/>
                      <a:pt x="55777" y="12252"/>
                      <a:pt x="55811" y="12245"/>
                    </a:cubicBezTo>
                    <a:cubicBezTo>
                      <a:pt x="55869" y="12558"/>
                      <a:pt x="55976" y="12673"/>
                      <a:pt x="56138" y="12673"/>
                    </a:cubicBezTo>
                    <a:cubicBezTo>
                      <a:pt x="56257" y="12673"/>
                      <a:pt x="56404" y="12612"/>
                      <a:pt x="56584" y="12521"/>
                    </a:cubicBezTo>
                    <a:cubicBezTo>
                      <a:pt x="56631" y="12497"/>
                      <a:pt x="56673" y="12487"/>
                      <a:pt x="56710" y="12487"/>
                    </a:cubicBezTo>
                    <a:cubicBezTo>
                      <a:pt x="56927" y="12487"/>
                      <a:pt x="56972" y="12846"/>
                      <a:pt x="56936" y="12947"/>
                    </a:cubicBezTo>
                    <a:cubicBezTo>
                      <a:pt x="56797" y="13330"/>
                      <a:pt x="57168" y="13552"/>
                      <a:pt x="57273" y="13558"/>
                    </a:cubicBezTo>
                    <a:cubicBezTo>
                      <a:pt x="58390" y="13630"/>
                      <a:pt x="58642" y="14820"/>
                      <a:pt x="59490" y="15218"/>
                    </a:cubicBezTo>
                    <a:cubicBezTo>
                      <a:pt x="59753" y="15341"/>
                      <a:pt x="59792" y="15832"/>
                      <a:pt x="60157" y="15832"/>
                    </a:cubicBezTo>
                    <a:cubicBezTo>
                      <a:pt x="60241" y="15832"/>
                      <a:pt x="60342" y="15806"/>
                      <a:pt x="60467" y="15744"/>
                    </a:cubicBezTo>
                    <a:cubicBezTo>
                      <a:pt x="60474" y="15740"/>
                      <a:pt x="60481" y="15739"/>
                      <a:pt x="60487" y="15739"/>
                    </a:cubicBezTo>
                    <a:cubicBezTo>
                      <a:pt x="60616" y="15739"/>
                      <a:pt x="60652" y="16392"/>
                      <a:pt x="61108" y="16593"/>
                    </a:cubicBezTo>
                    <a:cubicBezTo>
                      <a:pt x="61427" y="16735"/>
                      <a:pt x="61715" y="17278"/>
                      <a:pt x="61945" y="17674"/>
                    </a:cubicBezTo>
                    <a:cubicBezTo>
                      <a:pt x="62180" y="18080"/>
                      <a:pt x="62240" y="18589"/>
                      <a:pt x="62855" y="18623"/>
                    </a:cubicBezTo>
                    <a:cubicBezTo>
                      <a:pt x="62933" y="18628"/>
                      <a:pt x="63029" y="18746"/>
                      <a:pt x="63074" y="18833"/>
                    </a:cubicBezTo>
                    <a:cubicBezTo>
                      <a:pt x="64236" y="21077"/>
                      <a:pt x="65641" y="23174"/>
                      <a:pt x="66946" y="25331"/>
                    </a:cubicBezTo>
                    <a:cubicBezTo>
                      <a:pt x="67206" y="25760"/>
                      <a:pt x="67355" y="26275"/>
                      <a:pt x="67475" y="26770"/>
                    </a:cubicBezTo>
                    <a:cubicBezTo>
                      <a:pt x="67870" y="28399"/>
                      <a:pt x="68326" y="30012"/>
                      <a:pt x="68693" y="31650"/>
                    </a:cubicBezTo>
                    <a:cubicBezTo>
                      <a:pt x="68972" y="32896"/>
                      <a:pt x="69252" y="34162"/>
                      <a:pt x="69266" y="35394"/>
                    </a:cubicBezTo>
                    <a:cubicBezTo>
                      <a:pt x="69277" y="36424"/>
                      <a:pt x="69384" y="37480"/>
                      <a:pt x="69245" y="38552"/>
                    </a:cubicBezTo>
                    <a:cubicBezTo>
                      <a:pt x="69129" y="39473"/>
                      <a:pt x="68909" y="40511"/>
                      <a:pt x="69177" y="41505"/>
                    </a:cubicBezTo>
                    <a:cubicBezTo>
                      <a:pt x="69247" y="41763"/>
                      <a:pt x="69129" y="42080"/>
                      <a:pt x="69071" y="42367"/>
                    </a:cubicBezTo>
                    <a:cubicBezTo>
                      <a:pt x="68772" y="43872"/>
                      <a:pt x="68589" y="45416"/>
                      <a:pt x="68132" y="46872"/>
                    </a:cubicBezTo>
                    <a:cubicBezTo>
                      <a:pt x="67428" y="49113"/>
                      <a:pt x="66756" y="51363"/>
                      <a:pt x="65471" y="53402"/>
                    </a:cubicBezTo>
                    <a:cubicBezTo>
                      <a:pt x="64683" y="54656"/>
                      <a:pt x="63949" y="55983"/>
                      <a:pt x="63102" y="57179"/>
                    </a:cubicBezTo>
                    <a:cubicBezTo>
                      <a:pt x="62261" y="58369"/>
                      <a:pt x="61548" y="59657"/>
                      <a:pt x="60486" y="60757"/>
                    </a:cubicBezTo>
                    <a:cubicBezTo>
                      <a:pt x="59227" y="62059"/>
                      <a:pt x="57807" y="63143"/>
                      <a:pt x="56466" y="64319"/>
                    </a:cubicBezTo>
                    <a:cubicBezTo>
                      <a:pt x="56077" y="64660"/>
                      <a:pt x="55445" y="64984"/>
                      <a:pt x="54960" y="65279"/>
                    </a:cubicBezTo>
                    <a:cubicBezTo>
                      <a:pt x="54316" y="65670"/>
                      <a:pt x="53643" y="66107"/>
                      <a:pt x="52978" y="66469"/>
                    </a:cubicBezTo>
                    <a:cubicBezTo>
                      <a:pt x="51332" y="67368"/>
                      <a:pt x="49638" y="68188"/>
                      <a:pt x="47800" y="68667"/>
                    </a:cubicBezTo>
                    <a:cubicBezTo>
                      <a:pt x="47420" y="68767"/>
                      <a:pt x="46983" y="68849"/>
                      <a:pt x="46669" y="69265"/>
                    </a:cubicBezTo>
                    <a:cubicBezTo>
                      <a:pt x="46333" y="69708"/>
                      <a:pt x="45690" y="69720"/>
                      <a:pt x="45168" y="69870"/>
                    </a:cubicBezTo>
                    <a:cubicBezTo>
                      <a:pt x="43794" y="70265"/>
                      <a:pt x="42374" y="70492"/>
                      <a:pt x="41047" y="71047"/>
                    </a:cubicBezTo>
                    <a:cubicBezTo>
                      <a:pt x="40976" y="71077"/>
                      <a:pt x="40912" y="71089"/>
                      <a:pt x="40853" y="71089"/>
                    </a:cubicBezTo>
                    <a:cubicBezTo>
                      <a:pt x="40731" y="71089"/>
                      <a:pt x="40629" y="71037"/>
                      <a:pt x="40529" y="70970"/>
                    </a:cubicBezTo>
                    <a:cubicBezTo>
                      <a:pt x="40418" y="70896"/>
                      <a:pt x="40271" y="70847"/>
                      <a:pt x="40158" y="70847"/>
                    </a:cubicBezTo>
                    <a:cubicBezTo>
                      <a:pt x="40091" y="70847"/>
                      <a:pt x="40036" y="70864"/>
                      <a:pt x="40006" y="70903"/>
                    </a:cubicBezTo>
                    <a:cubicBezTo>
                      <a:pt x="39692" y="71325"/>
                      <a:pt x="39188" y="71409"/>
                      <a:pt x="38775" y="71409"/>
                    </a:cubicBezTo>
                    <a:cubicBezTo>
                      <a:pt x="38618" y="71409"/>
                      <a:pt x="38475" y="71397"/>
                      <a:pt x="38360" y="71387"/>
                    </a:cubicBezTo>
                    <a:cubicBezTo>
                      <a:pt x="38324" y="71383"/>
                      <a:pt x="38289" y="71382"/>
                      <a:pt x="38254" y="71382"/>
                    </a:cubicBezTo>
                    <a:cubicBezTo>
                      <a:pt x="37835" y="71382"/>
                      <a:pt x="37455" y="71598"/>
                      <a:pt x="37017" y="71598"/>
                    </a:cubicBezTo>
                    <a:cubicBezTo>
                      <a:pt x="36833" y="71598"/>
                      <a:pt x="36638" y="71560"/>
                      <a:pt x="36425" y="71450"/>
                    </a:cubicBezTo>
                    <a:cubicBezTo>
                      <a:pt x="36205" y="71336"/>
                      <a:pt x="35945" y="71300"/>
                      <a:pt x="35665" y="71300"/>
                    </a:cubicBezTo>
                    <a:cubicBezTo>
                      <a:pt x="35167" y="71300"/>
                      <a:pt x="34605" y="71414"/>
                      <a:pt x="34090" y="71414"/>
                    </a:cubicBezTo>
                    <a:cubicBezTo>
                      <a:pt x="34058" y="71414"/>
                      <a:pt x="34026" y="71414"/>
                      <a:pt x="33994" y="71413"/>
                    </a:cubicBezTo>
                    <a:cubicBezTo>
                      <a:pt x="33921" y="71411"/>
                      <a:pt x="33848" y="71410"/>
                      <a:pt x="33775" y="71410"/>
                    </a:cubicBezTo>
                    <a:cubicBezTo>
                      <a:pt x="33508" y="71410"/>
                      <a:pt x="33241" y="71421"/>
                      <a:pt x="32976" y="71421"/>
                    </a:cubicBezTo>
                    <a:cubicBezTo>
                      <a:pt x="32463" y="71421"/>
                      <a:pt x="31955" y="71379"/>
                      <a:pt x="31466" y="71135"/>
                    </a:cubicBezTo>
                    <a:cubicBezTo>
                      <a:pt x="31374" y="71089"/>
                      <a:pt x="31260" y="71079"/>
                      <a:pt x="31155" y="71066"/>
                    </a:cubicBezTo>
                    <a:cubicBezTo>
                      <a:pt x="31135" y="71064"/>
                      <a:pt x="31116" y="71063"/>
                      <a:pt x="31098" y="71063"/>
                    </a:cubicBezTo>
                    <a:cubicBezTo>
                      <a:pt x="30792" y="71063"/>
                      <a:pt x="30518" y="71342"/>
                      <a:pt x="30208" y="71342"/>
                    </a:cubicBezTo>
                    <a:cubicBezTo>
                      <a:pt x="30090" y="71342"/>
                      <a:pt x="29966" y="71301"/>
                      <a:pt x="29834" y="71189"/>
                    </a:cubicBezTo>
                    <a:cubicBezTo>
                      <a:pt x="29656" y="71037"/>
                      <a:pt x="29459" y="70999"/>
                      <a:pt x="29255" y="70999"/>
                    </a:cubicBezTo>
                    <a:cubicBezTo>
                      <a:pt x="29053" y="70999"/>
                      <a:pt x="28844" y="71036"/>
                      <a:pt x="28638" y="71036"/>
                    </a:cubicBezTo>
                    <a:cubicBezTo>
                      <a:pt x="28515" y="71036"/>
                      <a:pt x="28394" y="71023"/>
                      <a:pt x="28275" y="70982"/>
                    </a:cubicBezTo>
                    <a:cubicBezTo>
                      <a:pt x="27771" y="70809"/>
                      <a:pt x="27217" y="70752"/>
                      <a:pt x="26691" y="70638"/>
                    </a:cubicBezTo>
                    <a:cubicBezTo>
                      <a:pt x="25022" y="70277"/>
                      <a:pt x="23314" y="70016"/>
                      <a:pt x="21752" y="69265"/>
                    </a:cubicBezTo>
                    <a:cubicBezTo>
                      <a:pt x="20525" y="68675"/>
                      <a:pt x="19245" y="68215"/>
                      <a:pt x="18084" y="67459"/>
                    </a:cubicBezTo>
                    <a:cubicBezTo>
                      <a:pt x="17050" y="66785"/>
                      <a:pt x="15937" y="66200"/>
                      <a:pt x="14989" y="65422"/>
                    </a:cubicBezTo>
                    <a:cubicBezTo>
                      <a:pt x="13648" y="64324"/>
                      <a:pt x="12316" y="63202"/>
                      <a:pt x="11194" y="61857"/>
                    </a:cubicBezTo>
                    <a:cubicBezTo>
                      <a:pt x="10529" y="61059"/>
                      <a:pt x="9796" y="60318"/>
                      <a:pt x="9079" y="59564"/>
                    </a:cubicBezTo>
                    <a:cubicBezTo>
                      <a:pt x="8760" y="59228"/>
                      <a:pt x="8533" y="58811"/>
                      <a:pt x="8304" y="58438"/>
                    </a:cubicBezTo>
                    <a:cubicBezTo>
                      <a:pt x="7728" y="57495"/>
                      <a:pt x="7108" y="56574"/>
                      <a:pt x="6585" y="55589"/>
                    </a:cubicBezTo>
                    <a:cubicBezTo>
                      <a:pt x="6148" y="54763"/>
                      <a:pt x="5880" y="53859"/>
                      <a:pt x="5347" y="53074"/>
                    </a:cubicBezTo>
                    <a:cubicBezTo>
                      <a:pt x="5082" y="52683"/>
                      <a:pt x="5073" y="52128"/>
                      <a:pt x="4903" y="51666"/>
                    </a:cubicBezTo>
                    <a:cubicBezTo>
                      <a:pt x="4427" y="50375"/>
                      <a:pt x="3759" y="49127"/>
                      <a:pt x="3486" y="47797"/>
                    </a:cubicBezTo>
                    <a:cubicBezTo>
                      <a:pt x="3256" y="46676"/>
                      <a:pt x="2895" y="45577"/>
                      <a:pt x="2811" y="44401"/>
                    </a:cubicBezTo>
                    <a:cubicBezTo>
                      <a:pt x="2749" y="43498"/>
                      <a:pt x="2674" y="42524"/>
                      <a:pt x="2231" y="41665"/>
                    </a:cubicBezTo>
                    <a:cubicBezTo>
                      <a:pt x="2071" y="41354"/>
                      <a:pt x="2131" y="40893"/>
                      <a:pt x="2178" y="40688"/>
                    </a:cubicBezTo>
                    <a:cubicBezTo>
                      <a:pt x="2368" y="39826"/>
                      <a:pt x="2044" y="39030"/>
                      <a:pt x="2052" y="38204"/>
                    </a:cubicBezTo>
                    <a:cubicBezTo>
                      <a:pt x="2058" y="37480"/>
                      <a:pt x="1760" y="36776"/>
                      <a:pt x="2181" y="36042"/>
                    </a:cubicBezTo>
                    <a:cubicBezTo>
                      <a:pt x="2298" y="35841"/>
                      <a:pt x="2189" y="35270"/>
                      <a:pt x="2064" y="35085"/>
                    </a:cubicBezTo>
                    <a:cubicBezTo>
                      <a:pt x="1688" y="34522"/>
                      <a:pt x="2397" y="34206"/>
                      <a:pt x="2229" y="33651"/>
                    </a:cubicBezTo>
                    <a:cubicBezTo>
                      <a:pt x="2088" y="33184"/>
                      <a:pt x="1840" y="32557"/>
                      <a:pt x="2203" y="32030"/>
                    </a:cubicBezTo>
                    <a:cubicBezTo>
                      <a:pt x="2690" y="31317"/>
                      <a:pt x="2309" y="30476"/>
                      <a:pt x="2575" y="29723"/>
                    </a:cubicBezTo>
                    <a:cubicBezTo>
                      <a:pt x="2684" y="29412"/>
                      <a:pt x="2951" y="28995"/>
                      <a:pt x="2488" y="28682"/>
                    </a:cubicBezTo>
                    <a:cubicBezTo>
                      <a:pt x="2326" y="28573"/>
                      <a:pt x="2391" y="28449"/>
                      <a:pt x="2545" y="28388"/>
                    </a:cubicBezTo>
                    <a:cubicBezTo>
                      <a:pt x="3063" y="28184"/>
                      <a:pt x="2892" y="27735"/>
                      <a:pt x="2993" y="27341"/>
                    </a:cubicBezTo>
                    <a:cubicBezTo>
                      <a:pt x="3354" y="25936"/>
                      <a:pt x="3381" y="24466"/>
                      <a:pt x="4012" y="23097"/>
                    </a:cubicBezTo>
                    <a:cubicBezTo>
                      <a:pt x="4323" y="22422"/>
                      <a:pt x="4497" y="21615"/>
                      <a:pt x="4735" y="20876"/>
                    </a:cubicBezTo>
                    <a:cubicBezTo>
                      <a:pt x="5051" y="19896"/>
                      <a:pt x="5527" y="18962"/>
                      <a:pt x="6016" y="18038"/>
                    </a:cubicBezTo>
                    <a:cubicBezTo>
                      <a:pt x="6798" y="16559"/>
                      <a:pt x="7383" y="14974"/>
                      <a:pt x="8159" y="13490"/>
                    </a:cubicBezTo>
                    <a:cubicBezTo>
                      <a:pt x="8708" y="12440"/>
                      <a:pt x="9437" y="11486"/>
                      <a:pt x="10065" y="10477"/>
                    </a:cubicBezTo>
                    <a:cubicBezTo>
                      <a:pt x="10964" y="9033"/>
                      <a:pt x="12058" y="7739"/>
                      <a:pt x="13207" y="6472"/>
                    </a:cubicBezTo>
                    <a:cubicBezTo>
                      <a:pt x="14242" y="5334"/>
                      <a:pt x="15343" y="4281"/>
                      <a:pt x="16539" y="3339"/>
                    </a:cubicBezTo>
                    <a:cubicBezTo>
                      <a:pt x="17356" y="2697"/>
                      <a:pt x="18318" y="2243"/>
                      <a:pt x="19242" y="1689"/>
                    </a:cubicBezTo>
                    <a:close/>
                    <a:moveTo>
                      <a:pt x="19571" y="0"/>
                    </a:moveTo>
                    <a:cubicBezTo>
                      <a:pt x="19255" y="0"/>
                      <a:pt x="18863" y="173"/>
                      <a:pt x="18327" y="507"/>
                    </a:cubicBezTo>
                    <a:cubicBezTo>
                      <a:pt x="17149" y="1239"/>
                      <a:pt x="15989" y="1995"/>
                      <a:pt x="14892" y="2834"/>
                    </a:cubicBezTo>
                    <a:cubicBezTo>
                      <a:pt x="13889" y="3599"/>
                      <a:pt x="12856" y="4393"/>
                      <a:pt x="12075" y="5365"/>
                    </a:cubicBezTo>
                    <a:cubicBezTo>
                      <a:pt x="11398" y="6210"/>
                      <a:pt x="10670" y="7029"/>
                      <a:pt x="10009" y="7893"/>
                    </a:cubicBezTo>
                    <a:cubicBezTo>
                      <a:pt x="9423" y="8657"/>
                      <a:pt x="8792" y="9411"/>
                      <a:pt x="8253" y="10211"/>
                    </a:cubicBezTo>
                    <a:cubicBezTo>
                      <a:pt x="7332" y="11570"/>
                      <a:pt x="6495" y="12989"/>
                      <a:pt x="5664" y="14409"/>
                    </a:cubicBezTo>
                    <a:cubicBezTo>
                      <a:pt x="5148" y="15291"/>
                      <a:pt x="4555" y="16175"/>
                      <a:pt x="4278" y="17139"/>
                    </a:cubicBezTo>
                    <a:cubicBezTo>
                      <a:pt x="4017" y="18048"/>
                      <a:pt x="3676" y="18939"/>
                      <a:pt x="3323" y="19788"/>
                    </a:cubicBezTo>
                    <a:cubicBezTo>
                      <a:pt x="2811" y="21024"/>
                      <a:pt x="2386" y="22274"/>
                      <a:pt x="1994" y="23545"/>
                    </a:cubicBezTo>
                    <a:cubicBezTo>
                      <a:pt x="1587" y="24866"/>
                      <a:pt x="1420" y="26254"/>
                      <a:pt x="1027" y="27565"/>
                    </a:cubicBezTo>
                    <a:cubicBezTo>
                      <a:pt x="708" y="28632"/>
                      <a:pt x="750" y="29726"/>
                      <a:pt x="517" y="30794"/>
                    </a:cubicBezTo>
                    <a:cubicBezTo>
                      <a:pt x="331" y="31641"/>
                      <a:pt x="345" y="32630"/>
                      <a:pt x="400" y="33565"/>
                    </a:cubicBezTo>
                    <a:cubicBezTo>
                      <a:pt x="462" y="34652"/>
                      <a:pt x="0" y="35730"/>
                      <a:pt x="247" y="36835"/>
                    </a:cubicBezTo>
                    <a:cubicBezTo>
                      <a:pt x="498" y="37958"/>
                      <a:pt x="2" y="39086"/>
                      <a:pt x="277" y="40206"/>
                    </a:cubicBezTo>
                    <a:cubicBezTo>
                      <a:pt x="439" y="40864"/>
                      <a:pt x="302" y="41542"/>
                      <a:pt x="352" y="42178"/>
                    </a:cubicBezTo>
                    <a:cubicBezTo>
                      <a:pt x="456" y="43494"/>
                      <a:pt x="784" y="44817"/>
                      <a:pt x="1207" y="46074"/>
                    </a:cubicBezTo>
                    <a:cubicBezTo>
                      <a:pt x="1397" y="46640"/>
                      <a:pt x="1343" y="47172"/>
                      <a:pt x="1424" y="47713"/>
                    </a:cubicBezTo>
                    <a:cubicBezTo>
                      <a:pt x="1609" y="48976"/>
                      <a:pt x="2167" y="50148"/>
                      <a:pt x="2626" y="51280"/>
                    </a:cubicBezTo>
                    <a:cubicBezTo>
                      <a:pt x="3174" y="52635"/>
                      <a:pt x="3640" y="54046"/>
                      <a:pt x="4238" y="55393"/>
                    </a:cubicBezTo>
                    <a:cubicBezTo>
                      <a:pt x="4883" y="56851"/>
                      <a:pt x="5677" y="58190"/>
                      <a:pt x="6571" y="59458"/>
                    </a:cubicBezTo>
                    <a:cubicBezTo>
                      <a:pt x="7265" y="60443"/>
                      <a:pt x="7980" y="61429"/>
                      <a:pt x="8733" y="62378"/>
                    </a:cubicBezTo>
                    <a:cubicBezTo>
                      <a:pt x="9132" y="62882"/>
                      <a:pt x="9514" y="63671"/>
                      <a:pt x="10012" y="63764"/>
                    </a:cubicBezTo>
                    <a:cubicBezTo>
                      <a:pt x="10984" y="63949"/>
                      <a:pt x="10728" y="65214"/>
                      <a:pt x="11641" y="65284"/>
                    </a:cubicBezTo>
                    <a:cubicBezTo>
                      <a:pt x="11618" y="65501"/>
                      <a:pt x="11674" y="65559"/>
                      <a:pt x="11760" y="65559"/>
                    </a:cubicBezTo>
                    <a:cubicBezTo>
                      <a:pt x="11861" y="65559"/>
                      <a:pt x="12004" y="65476"/>
                      <a:pt x="12106" y="65476"/>
                    </a:cubicBezTo>
                    <a:cubicBezTo>
                      <a:pt x="12161" y="65476"/>
                      <a:pt x="12204" y="65500"/>
                      <a:pt x="12223" y="65575"/>
                    </a:cubicBezTo>
                    <a:cubicBezTo>
                      <a:pt x="12448" y="66494"/>
                      <a:pt x="13361" y="66864"/>
                      <a:pt x="13984" y="67250"/>
                    </a:cubicBezTo>
                    <a:cubicBezTo>
                      <a:pt x="14450" y="67539"/>
                      <a:pt x="14747" y="68315"/>
                      <a:pt x="15419" y="68315"/>
                    </a:cubicBezTo>
                    <a:cubicBezTo>
                      <a:pt x="15527" y="68315"/>
                      <a:pt x="15644" y="68295"/>
                      <a:pt x="15773" y="68250"/>
                    </a:cubicBezTo>
                    <a:cubicBezTo>
                      <a:pt x="15777" y="68249"/>
                      <a:pt x="15781" y="68248"/>
                      <a:pt x="15786" y="68248"/>
                    </a:cubicBezTo>
                    <a:cubicBezTo>
                      <a:pt x="15852" y="68248"/>
                      <a:pt x="15883" y="68423"/>
                      <a:pt x="15841" y="68520"/>
                    </a:cubicBezTo>
                    <a:cubicBezTo>
                      <a:pt x="15743" y="68739"/>
                      <a:pt x="15878" y="68814"/>
                      <a:pt x="16046" y="68852"/>
                    </a:cubicBezTo>
                    <a:cubicBezTo>
                      <a:pt x="16756" y="69017"/>
                      <a:pt x="17257" y="69506"/>
                      <a:pt x="17773" y="69966"/>
                    </a:cubicBezTo>
                    <a:cubicBezTo>
                      <a:pt x="17877" y="70060"/>
                      <a:pt x="17969" y="70148"/>
                      <a:pt x="18100" y="70148"/>
                    </a:cubicBezTo>
                    <a:cubicBezTo>
                      <a:pt x="18128" y="70148"/>
                      <a:pt x="18157" y="70145"/>
                      <a:pt x="18188" y="70136"/>
                    </a:cubicBezTo>
                    <a:cubicBezTo>
                      <a:pt x="18256" y="70117"/>
                      <a:pt x="18319" y="70109"/>
                      <a:pt x="18380" y="70109"/>
                    </a:cubicBezTo>
                    <a:cubicBezTo>
                      <a:pt x="18660" y="70109"/>
                      <a:pt x="18879" y="70284"/>
                      <a:pt x="19125" y="70431"/>
                    </a:cubicBezTo>
                    <a:cubicBezTo>
                      <a:pt x="19696" y="70775"/>
                      <a:pt x="20281" y="71103"/>
                      <a:pt x="20887" y="71376"/>
                    </a:cubicBezTo>
                    <a:cubicBezTo>
                      <a:pt x="21460" y="71632"/>
                      <a:pt x="22109" y="71583"/>
                      <a:pt x="22692" y="71992"/>
                    </a:cubicBezTo>
                    <a:cubicBezTo>
                      <a:pt x="23025" y="72227"/>
                      <a:pt x="23660" y="72203"/>
                      <a:pt x="24136" y="72410"/>
                    </a:cubicBezTo>
                    <a:cubicBezTo>
                      <a:pt x="24181" y="72430"/>
                      <a:pt x="24228" y="72438"/>
                      <a:pt x="24277" y="72438"/>
                    </a:cubicBezTo>
                    <a:cubicBezTo>
                      <a:pt x="24496" y="72438"/>
                      <a:pt x="24746" y="72278"/>
                      <a:pt x="24969" y="72278"/>
                    </a:cubicBezTo>
                    <a:cubicBezTo>
                      <a:pt x="25127" y="72278"/>
                      <a:pt x="25271" y="72358"/>
                      <a:pt x="25380" y="72634"/>
                    </a:cubicBezTo>
                    <a:cubicBezTo>
                      <a:pt x="25518" y="72473"/>
                      <a:pt x="25647" y="72413"/>
                      <a:pt x="25771" y="72413"/>
                    </a:cubicBezTo>
                    <a:cubicBezTo>
                      <a:pt x="26120" y="72413"/>
                      <a:pt x="26429" y="72889"/>
                      <a:pt x="26779" y="72889"/>
                    </a:cubicBezTo>
                    <a:cubicBezTo>
                      <a:pt x="26869" y="72889"/>
                      <a:pt x="26962" y="72858"/>
                      <a:pt x="27059" y="72779"/>
                    </a:cubicBezTo>
                    <a:cubicBezTo>
                      <a:pt x="28017" y="73303"/>
                      <a:pt x="29117" y="73239"/>
                      <a:pt x="30132" y="73339"/>
                    </a:cubicBezTo>
                    <a:cubicBezTo>
                      <a:pt x="31654" y="73488"/>
                      <a:pt x="33203" y="73381"/>
                      <a:pt x="34745" y="73493"/>
                    </a:cubicBezTo>
                    <a:cubicBezTo>
                      <a:pt x="35021" y="73513"/>
                      <a:pt x="35296" y="73521"/>
                      <a:pt x="35571" y="73521"/>
                    </a:cubicBezTo>
                    <a:cubicBezTo>
                      <a:pt x="37230" y="73521"/>
                      <a:pt x="38876" y="73197"/>
                      <a:pt x="40513" y="72964"/>
                    </a:cubicBezTo>
                    <a:cubicBezTo>
                      <a:pt x="40798" y="72923"/>
                      <a:pt x="41182" y="72965"/>
                      <a:pt x="41499" y="72802"/>
                    </a:cubicBezTo>
                    <a:cubicBezTo>
                      <a:pt x="42806" y="72135"/>
                      <a:pt x="44309" y="72146"/>
                      <a:pt x="45662" y="71598"/>
                    </a:cubicBezTo>
                    <a:cubicBezTo>
                      <a:pt x="46792" y="71142"/>
                      <a:pt x="48000" y="70898"/>
                      <a:pt x="49164" y="70525"/>
                    </a:cubicBezTo>
                    <a:cubicBezTo>
                      <a:pt x="50167" y="70201"/>
                      <a:pt x="51051" y="69626"/>
                      <a:pt x="52015" y="69288"/>
                    </a:cubicBezTo>
                    <a:cubicBezTo>
                      <a:pt x="53030" y="68932"/>
                      <a:pt x="53975" y="68428"/>
                      <a:pt x="54829" y="67877"/>
                    </a:cubicBezTo>
                    <a:cubicBezTo>
                      <a:pt x="56878" y="66556"/>
                      <a:pt x="58832" y="65060"/>
                      <a:pt x="60489" y="63244"/>
                    </a:cubicBezTo>
                    <a:cubicBezTo>
                      <a:pt x="61481" y="62160"/>
                      <a:pt x="62346" y="60961"/>
                      <a:pt x="63317" y="59856"/>
                    </a:cubicBezTo>
                    <a:cubicBezTo>
                      <a:pt x="64123" y="58937"/>
                      <a:pt x="64891" y="57980"/>
                      <a:pt x="65431" y="56902"/>
                    </a:cubicBezTo>
                    <a:cubicBezTo>
                      <a:pt x="65706" y="56350"/>
                      <a:pt x="66114" y="55888"/>
                      <a:pt x="66358" y="55305"/>
                    </a:cubicBezTo>
                    <a:cubicBezTo>
                      <a:pt x="66595" y="54742"/>
                      <a:pt x="66654" y="54001"/>
                      <a:pt x="67222" y="53649"/>
                    </a:cubicBezTo>
                    <a:cubicBezTo>
                      <a:pt x="67656" y="53379"/>
                      <a:pt x="67640" y="52940"/>
                      <a:pt x="67772" y="52593"/>
                    </a:cubicBezTo>
                    <a:cubicBezTo>
                      <a:pt x="68105" y="51711"/>
                      <a:pt x="68436" y="50821"/>
                      <a:pt x="68727" y="49922"/>
                    </a:cubicBezTo>
                    <a:cubicBezTo>
                      <a:pt x="68978" y="49157"/>
                      <a:pt x="69398" y="48426"/>
                      <a:pt x="69529" y="47603"/>
                    </a:cubicBezTo>
                    <a:cubicBezTo>
                      <a:pt x="69625" y="47002"/>
                      <a:pt x="70232" y="46517"/>
                      <a:pt x="69924" y="45828"/>
                    </a:cubicBezTo>
                    <a:cubicBezTo>
                      <a:pt x="69917" y="45815"/>
                      <a:pt x="69945" y="45772"/>
                      <a:pt x="69964" y="45767"/>
                    </a:cubicBezTo>
                    <a:cubicBezTo>
                      <a:pt x="70583" y="45585"/>
                      <a:pt x="70414" y="45024"/>
                      <a:pt x="70428" y="44635"/>
                    </a:cubicBezTo>
                    <a:cubicBezTo>
                      <a:pt x="70463" y="43603"/>
                      <a:pt x="70507" y="42538"/>
                      <a:pt x="70680" y="41562"/>
                    </a:cubicBezTo>
                    <a:cubicBezTo>
                      <a:pt x="70866" y="40511"/>
                      <a:pt x="70770" y="39451"/>
                      <a:pt x="70978" y="38398"/>
                    </a:cubicBezTo>
                    <a:cubicBezTo>
                      <a:pt x="71149" y="37541"/>
                      <a:pt x="70703" y="36564"/>
                      <a:pt x="70843" y="35472"/>
                    </a:cubicBezTo>
                    <a:cubicBezTo>
                      <a:pt x="70678" y="34643"/>
                      <a:pt x="70481" y="33685"/>
                      <a:pt x="70297" y="32725"/>
                    </a:cubicBezTo>
                    <a:cubicBezTo>
                      <a:pt x="70207" y="32243"/>
                      <a:pt x="70040" y="31784"/>
                      <a:pt x="69978" y="31289"/>
                    </a:cubicBezTo>
                    <a:cubicBezTo>
                      <a:pt x="69872" y="30440"/>
                      <a:pt x="69686" y="29595"/>
                      <a:pt x="69473" y="28766"/>
                    </a:cubicBezTo>
                    <a:cubicBezTo>
                      <a:pt x="69256" y="27932"/>
                      <a:pt x="68950" y="27122"/>
                      <a:pt x="68709" y="26294"/>
                    </a:cubicBezTo>
                    <a:cubicBezTo>
                      <a:pt x="68570" y="25818"/>
                      <a:pt x="68531" y="25309"/>
                      <a:pt x="68239" y="24888"/>
                    </a:cubicBezTo>
                    <a:cubicBezTo>
                      <a:pt x="67635" y="24015"/>
                      <a:pt x="67399" y="22970"/>
                      <a:pt x="66826" y="22064"/>
                    </a:cubicBezTo>
                    <a:cubicBezTo>
                      <a:pt x="66108" y="20927"/>
                      <a:pt x="65594" y="19672"/>
                      <a:pt x="64781" y="18564"/>
                    </a:cubicBezTo>
                    <a:cubicBezTo>
                      <a:pt x="63832" y="17276"/>
                      <a:pt x="62923" y="15937"/>
                      <a:pt x="61845" y="14779"/>
                    </a:cubicBezTo>
                    <a:cubicBezTo>
                      <a:pt x="60996" y="13869"/>
                      <a:pt x="59949" y="13112"/>
                      <a:pt x="59059" y="12208"/>
                    </a:cubicBezTo>
                    <a:cubicBezTo>
                      <a:pt x="59027" y="12171"/>
                      <a:pt x="58985" y="12143"/>
                      <a:pt x="58938" y="12126"/>
                    </a:cubicBezTo>
                    <a:cubicBezTo>
                      <a:pt x="58191" y="11906"/>
                      <a:pt x="57549" y="11424"/>
                      <a:pt x="57021" y="10939"/>
                    </a:cubicBezTo>
                    <a:cubicBezTo>
                      <a:pt x="56076" y="10067"/>
                      <a:pt x="54873" y="9694"/>
                      <a:pt x="53851" y="8986"/>
                    </a:cubicBezTo>
                    <a:cubicBezTo>
                      <a:pt x="52675" y="8173"/>
                      <a:pt x="51252" y="7857"/>
                      <a:pt x="49926" y="7344"/>
                    </a:cubicBezTo>
                    <a:cubicBezTo>
                      <a:pt x="47840" y="6535"/>
                      <a:pt x="45724" y="6073"/>
                      <a:pt x="43517" y="5965"/>
                    </a:cubicBezTo>
                    <a:cubicBezTo>
                      <a:pt x="41526" y="5869"/>
                      <a:pt x="39530" y="5874"/>
                      <a:pt x="37542" y="5752"/>
                    </a:cubicBezTo>
                    <a:cubicBezTo>
                      <a:pt x="37177" y="5730"/>
                      <a:pt x="36813" y="5720"/>
                      <a:pt x="36450" y="5720"/>
                    </a:cubicBezTo>
                    <a:cubicBezTo>
                      <a:pt x="34722" y="5720"/>
                      <a:pt x="33009" y="5947"/>
                      <a:pt x="31309" y="6169"/>
                    </a:cubicBezTo>
                    <a:cubicBezTo>
                      <a:pt x="29510" y="6404"/>
                      <a:pt x="27799" y="7095"/>
                      <a:pt x="26119" y="7837"/>
                    </a:cubicBezTo>
                    <a:cubicBezTo>
                      <a:pt x="25340" y="8181"/>
                      <a:pt x="24577" y="8593"/>
                      <a:pt x="23754" y="8848"/>
                    </a:cubicBezTo>
                    <a:cubicBezTo>
                      <a:pt x="23648" y="8881"/>
                      <a:pt x="23561" y="8901"/>
                      <a:pt x="23488" y="8901"/>
                    </a:cubicBezTo>
                    <a:cubicBezTo>
                      <a:pt x="23334" y="8901"/>
                      <a:pt x="23237" y="8812"/>
                      <a:pt x="23138" y="8559"/>
                    </a:cubicBezTo>
                    <a:cubicBezTo>
                      <a:pt x="22683" y="7387"/>
                      <a:pt x="22521" y="6119"/>
                      <a:pt x="22034" y="4978"/>
                    </a:cubicBezTo>
                    <a:cubicBezTo>
                      <a:pt x="21524" y="3783"/>
                      <a:pt x="21251" y="2520"/>
                      <a:pt x="20747" y="1320"/>
                    </a:cubicBezTo>
                    <a:cubicBezTo>
                      <a:pt x="20372" y="424"/>
                      <a:pt x="20066" y="0"/>
                      <a:pt x="19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932;p33"/>
            <p:cNvGrpSpPr/>
            <p:nvPr/>
          </p:nvGrpSpPr>
          <p:grpSpPr>
            <a:xfrm>
              <a:off x="5422732" y="2608268"/>
              <a:ext cx="449535" cy="641782"/>
              <a:chOff x="5296498" y="2608268"/>
              <a:chExt cx="449535" cy="641782"/>
            </a:xfrm>
          </p:grpSpPr>
          <p:sp>
            <p:nvSpPr>
              <p:cNvPr id="46" name="Google Shape;933;p33"/>
              <p:cNvSpPr/>
              <p:nvPr/>
            </p:nvSpPr>
            <p:spPr>
              <a:xfrm>
                <a:off x="5296498" y="2695175"/>
                <a:ext cx="449535" cy="451490"/>
              </a:xfrm>
              <a:custGeom>
                <a:avLst/>
                <a:gdLst/>
                <a:ahLst/>
                <a:cxnLst/>
                <a:rect l="l" t="t" r="r" b="b"/>
                <a:pathLst>
                  <a:path w="35642" h="35797" extrusionOk="0">
                    <a:moveTo>
                      <a:pt x="19567" y="869"/>
                    </a:moveTo>
                    <a:cubicBezTo>
                      <a:pt x="20117" y="869"/>
                      <a:pt x="20387" y="1246"/>
                      <a:pt x="20393" y="2075"/>
                    </a:cubicBezTo>
                    <a:cubicBezTo>
                      <a:pt x="20245" y="2531"/>
                      <a:pt x="20384" y="3075"/>
                      <a:pt x="20432" y="3620"/>
                    </a:cubicBezTo>
                    <a:cubicBezTo>
                      <a:pt x="20471" y="4083"/>
                      <a:pt x="20602" y="4511"/>
                      <a:pt x="21144" y="4612"/>
                    </a:cubicBezTo>
                    <a:cubicBezTo>
                      <a:pt x="22602" y="4883"/>
                      <a:pt x="23831" y="5693"/>
                      <a:pt x="25133" y="6322"/>
                    </a:cubicBezTo>
                    <a:cubicBezTo>
                      <a:pt x="25366" y="6434"/>
                      <a:pt x="25554" y="6520"/>
                      <a:pt x="25751" y="6520"/>
                    </a:cubicBezTo>
                    <a:cubicBezTo>
                      <a:pt x="25920" y="6520"/>
                      <a:pt x="26096" y="6458"/>
                      <a:pt x="26314" y="6297"/>
                    </a:cubicBezTo>
                    <a:cubicBezTo>
                      <a:pt x="26920" y="5849"/>
                      <a:pt x="27697" y="5639"/>
                      <a:pt x="28366" y="5266"/>
                    </a:cubicBezTo>
                    <a:cubicBezTo>
                      <a:pt x="28522" y="5179"/>
                      <a:pt x="28664" y="5142"/>
                      <a:pt x="28792" y="5142"/>
                    </a:cubicBezTo>
                    <a:cubicBezTo>
                      <a:pt x="29084" y="5142"/>
                      <a:pt x="29309" y="5332"/>
                      <a:pt x="29486" y="5563"/>
                    </a:cubicBezTo>
                    <a:cubicBezTo>
                      <a:pt x="29929" y="6142"/>
                      <a:pt x="30259" y="6807"/>
                      <a:pt x="30690" y="7398"/>
                    </a:cubicBezTo>
                    <a:cubicBezTo>
                      <a:pt x="31051" y="7893"/>
                      <a:pt x="30911" y="8326"/>
                      <a:pt x="30579" y="8699"/>
                    </a:cubicBezTo>
                    <a:cubicBezTo>
                      <a:pt x="30276" y="9043"/>
                      <a:pt x="29915" y="9377"/>
                      <a:pt x="29511" y="9583"/>
                    </a:cubicBezTo>
                    <a:cubicBezTo>
                      <a:pt x="29021" y="9830"/>
                      <a:pt x="29044" y="10199"/>
                      <a:pt x="29150" y="10575"/>
                    </a:cubicBezTo>
                    <a:cubicBezTo>
                      <a:pt x="29363" y="11329"/>
                      <a:pt x="29612" y="12078"/>
                      <a:pt x="29896" y="12807"/>
                    </a:cubicBezTo>
                    <a:cubicBezTo>
                      <a:pt x="30007" y="13090"/>
                      <a:pt x="30271" y="13293"/>
                      <a:pt x="30575" y="13422"/>
                    </a:cubicBezTo>
                    <a:cubicBezTo>
                      <a:pt x="31534" y="13829"/>
                      <a:pt x="32483" y="14262"/>
                      <a:pt x="33446" y="14662"/>
                    </a:cubicBezTo>
                    <a:cubicBezTo>
                      <a:pt x="33656" y="14749"/>
                      <a:pt x="33681" y="14873"/>
                      <a:pt x="33742" y="15063"/>
                    </a:cubicBezTo>
                    <a:cubicBezTo>
                      <a:pt x="34083" y="16125"/>
                      <a:pt x="33978" y="17252"/>
                      <a:pt x="34255" y="18328"/>
                    </a:cubicBezTo>
                    <a:cubicBezTo>
                      <a:pt x="34344" y="18672"/>
                      <a:pt x="34261" y="19132"/>
                      <a:pt x="33605" y="19314"/>
                    </a:cubicBezTo>
                    <a:cubicBezTo>
                      <a:pt x="32734" y="19556"/>
                      <a:pt x="31945" y="20103"/>
                      <a:pt x="31122" y="20518"/>
                    </a:cubicBezTo>
                    <a:cubicBezTo>
                      <a:pt x="30645" y="20758"/>
                      <a:pt x="30698" y="21274"/>
                      <a:pt x="30508" y="21668"/>
                    </a:cubicBezTo>
                    <a:cubicBezTo>
                      <a:pt x="29694" y="23351"/>
                      <a:pt x="29595" y="24952"/>
                      <a:pt x="30808" y="26532"/>
                    </a:cubicBezTo>
                    <a:cubicBezTo>
                      <a:pt x="31058" y="26859"/>
                      <a:pt x="31096" y="27388"/>
                      <a:pt x="31332" y="27789"/>
                    </a:cubicBezTo>
                    <a:cubicBezTo>
                      <a:pt x="31581" y="28216"/>
                      <a:pt x="31132" y="28317"/>
                      <a:pt x="30936" y="28443"/>
                    </a:cubicBezTo>
                    <a:cubicBezTo>
                      <a:pt x="30156" y="28947"/>
                      <a:pt x="29302" y="29345"/>
                      <a:pt x="28807" y="30199"/>
                    </a:cubicBezTo>
                    <a:cubicBezTo>
                      <a:pt x="28685" y="30410"/>
                      <a:pt x="28532" y="30510"/>
                      <a:pt x="28375" y="30510"/>
                    </a:cubicBezTo>
                    <a:cubicBezTo>
                      <a:pt x="28232" y="30510"/>
                      <a:pt x="28087" y="30428"/>
                      <a:pt x="27958" y="30274"/>
                    </a:cubicBezTo>
                    <a:cubicBezTo>
                      <a:pt x="27526" y="29753"/>
                      <a:pt x="26889" y="29622"/>
                      <a:pt x="26336" y="29345"/>
                    </a:cubicBezTo>
                    <a:cubicBezTo>
                      <a:pt x="26226" y="29290"/>
                      <a:pt x="26124" y="29268"/>
                      <a:pt x="26028" y="29268"/>
                    </a:cubicBezTo>
                    <a:cubicBezTo>
                      <a:pt x="25618" y="29268"/>
                      <a:pt x="25303" y="29678"/>
                      <a:pt x="24926" y="29809"/>
                    </a:cubicBezTo>
                    <a:cubicBezTo>
                      <a:pt x="23770" y="30208"/>
                      <a:pt x="22681" y="30804"/>
                      <a:pt x="21524" y="31201"/>
                    </a:cubicBezTo>
                    <a:cubicBezTo>
                      <a:pt x="20911" y="31409"/>
                      <a:pt x="20600" y="31730"/>
                      <a:pt x="20723" y="32308"/>
                    </a:cubicBezTo>
                    <a:cubicBezTo>
                      <a:pt x="20805" y="32693"/>
                      <a:pt x="20695" y="33041"/>
                      <a:pt x="20710" y="33405"/>
                    </a:cubicBezTo>
                    <a:cubicBezTo>
                      <a:pt x="20739" y="34065"/>
                      <a:pt x="20339" y="34397"/>
                      <a:pt x="19730" y="34397"/>
                    </a:cubicBezTo>
                    <a:cubicBezTo>
                      <a:pt x="19615" y="34397"/>
                      <a:pt x="19493" y="34386"/>
                      <a:pt x="19365" y="34362"/>
                    </a:cubicBezTo>
                    <a:cubicBezTo>
                      <a:pt x="19307" y="34351"/>
                      <a:pt x="19251" y="34346"/>
                      <a:pt x="19195" y="34346"/>
                    </a:cubicBezTo>
                    <a:cubicBezTo>
                      <a:pt x="18749" y="34346"/>
                      <a:pt x="18350" y="34655"/>
                      <a:pt x="17915" y="34763"/>
                    </a:cubicBezTo>
                    <a:cubicBezTo>
                      <a:pt x="17650" y="34830"/>
                      <a:pt x="17416" y="34866"/>
                      <a:pt x="17213" y="34866"/>
                    </a:cubicBezTo>
                    <a:cubicBezTo>
                      <a:pt x="16641" y="34866"/>
                      <a:pt x="16312" y="34573"/>
                      <a:pt x="16201" y="33827"/>
                    </a:cubicBezTo>
                    <a:cubicBezTo>
                      <a:pt x="16093" y="33099"/>
                      <a:pt x="15599" y="32508"/>
                      <a:pt x="15585" y="31747"/>
                    </a:cubicBezTo>
                    <a:cubicBezTo>
                      <a:pt x="15582" y="31633"/>
                      <a:pt x="15386" y="31249"/>
                      <a:pt x="15023" y="31114"/>
                    </a:cubicBezTo>
                    <a:cubicBezTo>
                      <a:pt x="14161" y="30795"/>
                      <a:pt x="13369" y="30283"/>
                      <a:pt x="12528" y="29933"/>
                    </a:cubicBezTo>
                    <a:cubicBezTo>
                      <a:pt x="12180" y="29788"/>
                      <a:pt x="11820" y="29717"/>
                      <a:pt x="11461" y="29717"/>
                    </a:cubicBezTo>
                    <a:cubicBezTo>
                      <a:pt x="10863" y="29717"/>
                      <a:pt x="10265" y="29914"/>
                      <a:pt x="9718" y="30299"/>
                    </a:cubicBezTo>
                    <a:cubicBezTo>
                      <a:pt x="9524" y="30437"/>
                      <a:pt x="9302" y="30540"/>
                      <a:pt x="9112" y="30683"/>
                    </a:cubicBezTo>
                    <a:cubicBezTo>
                      <a:pt x="8605" y="31064"/>
                      <a:pt x="8250" y="31259"/>
                      <a:pt x="7917" y="31259"/>
                    </a:cubicBezTo>
                    <a:cubicBezTo>
                      <a:pt x="7550" y="31259"/>
                      <a:pt x="7209" y="31022"/>
                      <a:pt x="6721" y="30540"/>
                    </a:cubicBezTo>
                    <a:cubicBezTo>
                      <a:pt x="6316" y="30141"/>
                      <a:pt x="5892" y="29762"/>
                      <a:pt x="5461" y="29392"/>
                    </a:cubicBezTo>
                    <a:cubicBezTo>
                      <a:pt x="5192" y="29161"/>
                      <a:pt x="5240" y="28941"/>
                      <a:pt x="5422" y="28706"/>
                    </a:cubicBezTo>
                    <a:cubicBezTo>
                      <a:pt x="5831" y="28174"/>
                      <a:pt x="5851" y="27516"/>
                      <a:pt x="6050" y="26921"/>
                    </a:cubicBezTo>
                    <a:cubicBezTo>
                      <a:pt x="6463" y="25697"/>
                      <a:pt x="5815" y="24793"/>
                      <a:pt x="5562" y="23732"/>
                    </a:cubicBezTo>
                    <a:cubicBezTo>
                      <a:pt x="5358" y="22881"/>
                      <a:pt x="4818" y="22074"/>
                      <a:pt x="4994" y="21119"/>
                    </a:cubicBezTo>
                    <a:cubicBezTo>
                      <a:pt x="5059" y="20761"/>
                      <a:pt x="4772" y="20392"/>
                      <a:pt x="4462" y="20346"/>
                    </a:cubicBezTo>
                    <a:cubicBezTo>
                      <a:pt x="3658" y="20224"/>
                      <a:pt x="3042" y="19664"/>
                      <a:pt x="2245" y="19524"/>
                    </a:cubicBezTo>
                    <a:cubicBezTo>
                      <a:pt x="1544" y="19403"/>
                      <a:pt x="974" y="17963"/>
                      <a:pt x="1268" y="17166"/>
                    </a:cubicBezTo>
                    <a:cubicBezTo>
                      <a:pt x="1346" y="16956"/>
                      <a:pt x="1360" y="16763"/>
                      <a:pt x="1373" y="16559"/>
                    </a:cubicBezTo>
                    <a:cubicBezTo>
                      <a:pt x="1446" y="15203"/>
                      <a:pt x="1447" y="15209"/>
                      <a:pt x="2734" y="14767"/>
                    </a:cubicBezTo>
                    <a:cubicBezTo>
                      <a:pt x="2857" y="14725"/>
                      <a:pt x="2982" y="14712"/>
                      <a:pt x="3108" y="14712"/>
                    </a:cubicBezTo>
                    <a:cubicBezTo>
                      <a:pt x="3302" y="14712"/>
                      <a:pt x="3498" y="14742"/>
                      <a:pt x="3693" y="14742"/>
                    </a:cubicBezTo>
                    <a:cubicBezTo>
                      <a:pt x="3873" y="14742"/>
                      <a:pt x="4053" y="14716"/>
                      <a:pt x="4229" y="14616"/>
                    </a:cubicBezTo>
                    <a:cubicBezTo>
                      <a:pt x="4551" y="14433"/>
                      <a:pt x="4919" y="14347"/>
                      <a:pt x="5311" y="14319"/>
                    </a:cubicBezTo>
                    <a:cubicBezTo>
                      <a:pt x="5909" y="14277"/>
                      <a:pt x="5630" y="13739"/>
                      <a:pt x="5767" y="13425"/>
                    </a:cubicBezTo>
                    <a:cubicBezTo>
                      <a:pt x="6004" y="12876"/>
                      <a:pt x="6033" y="12249"/>
                      <a:pt x="6441" y="11757"/>
                    </a:cubicBezTo>
                    <a:cubicBezTo>
                      <a:pt x="6771" y="11356"/>
                      <a:pt x="6746" y="10927"/>
                      <a:pt x="6442" y="10457"/>
                    </a:cubicBezTo>
                    <a:cubicBezTo>
                      <a:pt x="5971" y="9726"/>
                      <a:pt x="5388" y="9083"/>
                      <a:pt x="4784" y="8487"/>
                    </a:cubicBezTo>
                    <a:cubicBezTo>
                      <a:pt x="4272" y="7979"/>
                      <a:pt x="4428" y="7582"/>
                      <a:pt x="4734" y="7178"/>
                    </a:cubicBezTo>
                    <a:cubicBezTo>
                      <a:pt x="5176" y="6594"/>
                      <a:pt x="5778" y="6162"/>
                      <a:pt x="6232" y="5560"/>
                    </a:cubicBezTo>
                    <a:cubicBezTo>
                      <a:pt x="6374" y="5372"/>
                      <a:pt x="6538" y="5299"/>
                      <a:pt x="6706" y="5299"/>
                    </a:cubicBezTo>
                    <a:cubicBezTo>
                      <a:pt x="7059" y="5299"/>
                      <a:pt x="7435" y="5617"/>
                      <a:pt x="7685" y="5860"/>
                    </a:cubicBezTo>
                    <a:cubicBezTo>
                      <a:pt x="8166" y="6328"/>
                      <a:pt x="8947" y="6319"/>
                      <a:pt x="9292" y="6960"/>
                    </a:cubicBezTo>
                    <a:cubicBezTo>
                      <a:pt x="9307" y="6988"/>
                      <a:pt x="9392" y="7004"/>
                      <a:pt x="9467" y="7004"/>
                    </a:cubicBezTo>
                    <a:cubicBezTo>
                      <a:pt x="9523" y="7004"/>
                      <a:pt x="9573" y="6995"/>
                      <a:pt x="9588" y="6975"/>
                    </a:cubicBezTo>
                    <a:cubicBezTo>
                      <a:pt x="10173" y="6185"/>
                      <a:pt x="11386" y="6446"/>
                      <a:pt x="11915" y="5571"/>
                    </a:cubicBezTo>
                    <a:cubicBezTo>
                      <a:pt x="11952" y="5510"/>
                      <a:pt x="12021" y="5496"/>
                      <a:pt x="12085" y="5496"/>
                    </a:cubicBezTo>
                    <a:cubicBezTo>
                      <a:pt x="12146" y="5496"/>
                      <a:pt x="12202" y="5509"/>
                      <a:pt x="12225" y="5509"/>
                    </a:cubicBezTo>
                    <a:cubicBezTo>
                      <a:pt x="12229" y="5509"/>
                      <a:pt x="12232" y="5508"/>
                      <a:pt x="12234" y="5507"/>
                    </a:cubicBezTo>
                    <a:cubicBezTo>
                      <a:pt x="12741" y="5068"/>
                      <a:pt x="13438" y="5062"/>
                      <a:pt x="14015" y="4745"/>
                    </a:cubicBezTo>
                    <a:cubicBezTo>
                      <a:pt x="14570" y="4441"/>
                      <a:pt x="15339" y="4508"/>
                      <a:pt x="15498" y="3691"/>
                    </a:cubicBezTo>
                    <a:cubicBezTo>
                      <a:pt x="15644" y="2931"/>
                      <a:pt x="15998" y="2263"/>
                      <a:pt x="16264" y="1556"/>
                    </a:cubicBezTo>
                    <a:cubicBezTo>
                      <a:pt x="16447" y="1071"/>
                      <a:pt x="16735" y="931"/>
                      <a:pt x="17039" y="931"/>
                    </a:cubicBezTo>
                    <a:cubicBezTo>
                      <a:pt x="17187" y="931"/>
                      <a:pt x="17340" y="965"/>
                      <a:pt x="17486" y="1008"/>
                    </a:cubicBezTo>
                    <a:cubicBezTo>
                      <a:pt x="17704" y="1072"/>
                      <a:pt x="17913" y="1098"/>
                      <a:pt x="18116" y="1098"/>
                    </a:cubicBezTo>
                    <a:cubicBezTo>
                      <a:pt x="18448" y="1098"/>
                      <a:pt x="18767" y="1029"/>
                      <a:pt x="19093" y="941"/>
                    </a:cubicBezTo>
                    <a:cubicBezTo>
                      <a:pt x="19269" y="893"/>
                      <a:pt x="19427" y="869"/>
                      <a:pt x="19567" y="869"/>
                    </a:cubicBezTo>
                    <a:close/>
                    <a:moveTo>
                      <a:pt x="19696" y="1"/>
                    </a:moveTo>
                    <a:cubicBezTo>
                      <a:pt x="19195" y="1"/>
                      <a:pt x="18694" y="53"/>
                      <a:pt x="18188" y="53"/>
                    </a:cubicBezTo>
                    <a:cubicBezTo>
                      <a:pt x="18034" y="53"/>
                      <a:pt x="17880" y="48"/>
                      <a:pt x="17725" y="36"/>
                    </a:cubicBezTo>
                    <a:cubicBezTo>
                      <a:pt x="17585" y="24"/>
                      <a:pt x="17449" y="19"/>
                      <a:pt x="17317" y="19"/>
                    </a:cubicBezTo>
                    <a:cubicBezTo>
                      <a:pt x="16047" y="19"/>
                      <a:pt x="15151" y="563"/>
                      <a:pt x="14872" y="2094"/>
                    </a:cubicBezTo>
                    <a:cubicBezTo>
                      <a:pt x="14759" y="2718"/>
                      <a:pt x="14667" y="3579"/>
                      <a:pt x="13774" y="3824"/>
                    </a:cubicBezTo>
                    <a:cubicBezTo>
                      <a:pt x="13245" y="3968"/>
                      <a:pt x="12749" y="4256"/>
                      <a:pt x="12256" y="4418"/>
                    </a:cubicBezTo>
                    <a:cubicBezTo>
                      <a:pt x="11470" y="4676"/>
                      <a:pt x="11000" y="5409"/>
                      <a:pt x="10180" y="5555"/>
                    </a:cubicBezTo>
                    <a:cubicBezTo>
                      <a:pt x="9866" y="5611"/>
                      <a:pt x="9771" y="5944"/>
                      <a:pt x="9700" y="6345"/>
                    </a:cubicBezTo>
                    <a:cubicBezTo>
                      <a:pt x="9505" y="6084"/>
                      <a:pt x="9389" y="5941"/>
                      <a:pt x="9288" y="5790"/>
                    </a:cubicBezTo>
                    <a:cubicBezTo>
                      <a:pt x="8847" y="5129"/>
                      <a:pt x="8376" y="4494"/>
                      <a:pt x="7584" y="4231"/>
                    </a:cubicBezTo>
                    <a:cubicBezTo>
                      <a:pt x="7282" y="4131"/>
                      <a:pt x="6902" y="4017"/>
                      <a:pt x="6583" y="4017"/>
                    </a:cubicBezTo>
                    <a:cubicBezTo>
                      <a:pt x="6368" y="4017"/>
                      <a:pt x="6180" y="4069"/>
                      <a:pt x="6064" y="4213"/>
                    </a:cubicBezTo>
                    <a:cubicBezTo>
                      <a:pt x="5490" y="4923"/>
                      <a:pt x="4678" y="5396"/>
                      <a:pt x="4196" y="6163"/>
                    </a:cubicBezTo>
                    <a:cubicBezTo>
                      <a:pt x="3770" y="6843"/>
                      <a:pt x="3087" y="7363"/>
                      <a:pt x="3420" y="8444"/>
                    </a:cubicBezTo>
                    <a:cubicBezTo>
                      <a:pt x="3636" y="9144"/>
                      <a:pt x="4280" y="9268"/>
                      <a:pt x="4521" y="9839"/>
                    </a:cubicBezTo>
                    <a:cubicBezTo>
                      <a:pt x="4730" y="10326"/>
                      <a:pt x="5321" y="10647"/>
                      <a:pt x="5341" y="11228"/>
                    </a:cubicBezTo>
                    <a:cubicBezTo>
                      <a:pt x="5389" y="12679"/>
                      <a:pt x="4431" y="13695"/>
                      <a:pt x="3014" y="13695"/>
                    </a:cubicBezTo>
                    <a:cubicBezTo>
                      <a:pt x="2972" y="13695"/>
                      <a:pt x="2930" y="13694"/>
                      <a:pt x="2888" y="13692"/>
                    </a:cubicBezTo>
                    <a:cubicBezTo>
                      <a:pt x="2838" y="13690"/>
                      <a:pt x="2790" y="13689"/>
                      <a:pt x="2742" y="13689"/>
                    </a:cubicBezTo>
                    <a:cubicBezTo>
                      <a:pt x="1372" y="13689"/>
                      <a:pt x="515" y="14541"/>
                      <a:pt x="363" y="15975"/>
                    </a:cubicBezTo>
                    <a:cubicBezTo>
                      <a:pt x="291" y="16659"/>
                      <a:pt x="511" y="17320"/>
                      <a:pt x="329" y="18031"/>
                    </a:cubicBezTo>
                    <a:cubicBezTo>
                      <a:pt x="223" y="18440"/>
                      <a:pt x="0" y="19089"/>
                      <a:pt x="377" y="19467"/>
                    </a:cubicBezTo>
                    <a:cubicBezTo>
                      <a:pt x="758" y="19848"/>
                      <a:pt x="1215" y="20282"/>
                      <a:pt x="1766" y="20361"/>
                    </a:cubicBezTo>
                    <a:cubicBezTo>
                      <a:pt x="2465" y="20462"/>
                      <a:pt x="3025" y="20819"/>
                      <a:pt x="3599" y="21139"/>
                    </a:cubicBezTo>
                    <a:cubicBezTo>
                      <a:pt x="3894" y="21304"/>
                      <a:pt x="4185" y="21584"/>
                      <a:pt x="4221" y="22007"/>
                    </a:cubicBezTo>
                    <a:cubicBezTo>
                      <a:pt x="4272" y="22597"/>
                      <a:pt x="4464" y="23165"/>
                      <a:pt x="4580" y="23735"/>
                    </a:cubicBezTo>
                    <a:cubicBezTo>
                      <a:pt x="4694" y="24289"/>
                      <a:pt x="5140" y="24551"/>
                      <a:pt x="5311" y="25017"/>
                    </a:cubicBezTo>
                    <a:cubicBezTo>
                      <a:pt x="5668" y="25988"/>
                      <a:pt x="5070" y="26732"/>
                      <a:pt x="4728" y="27522"/>
                    </a:cubicBezTo>
                    <a:cubicBezTo>
                      <a:pt x="4054" y="29087"/>
                      <a:pt x="4011" y="29099"/>
                      <a:pt x="5153" y="30264"/>
                    </a:cubicBezTo>
                    <a:cubicBezTo>
                      <a:pt x="5803" y="30927"/>
                      <a:pt x="6495" y="31571"/>
                      <a:pt x="7254" y="32100"/>
                    </a:cubicBezTo>
                    <a:cubicBezTo>
                      <a:pt x="7452" y="32239"/>
                      <a:pt x="7734" y="32386"/>
                      <a:pt x="8020" y="32386"/>
                    </a:cubicBezTo>
                    <a:cubicBezTo>
                      <a:pt x="8207" y="32386"/>
                      <a:pt x="8396" y="32323"/>
                      <a:pt x="8566" y="32156"/>
                    </a:cubicBezTo>
                    <a:cubicBezTo>
                      <a:pt x="8959" y="31766"/>
                      <a:pt x="9470" y="31644"/>
                      <a:pt x="9933" y="31405"/>
                    </a:cubicBezTo>
                    <a:cubicBezTo>
                      <a:pt x="10510" y="31107"/>
                      <a:pt x="11061" y="30830"/>
                      <a:pt x="11627" y="30830"/>
                    </a:cubicBezTo>
                    <a:cubicBezTo>
                      <a:pt x="12004" y="30830"/>
                      <a:pt x="12387" y="30952"/>
                      <a:pt x="12789" y="31272"/>
                    </a:cubicBezTo>
                    <a:cubicBezTo>
                      <a:pt x="12937" y="31389"/>
                      <a:pt x="13212" y="31328"/>
                      <a:pt x="13394" y="31419"/>
                    </a:cubicBezTo>
                    <a:cubicBezTo>
                      <a:pt x="13877" y="31654"/>
                      <a:pt x="14700" y="31640"/>
                      <a:pt x="14808" y="32080"/>
                    </a:cubicBezTo>
                    <a:cubicBezTo>
                      <a:pt x="15036" y="32991"/>
                      <a:pt x="15328" y="33890"/>
                      <a:pt x="15645" y="34754"/>
                    </a:cubicBezTo>
                    <a:cubicBezTo>
                      <a:pt x="15952" y="35590"/>
                      <a:pt x="16078" y="35796"/>
                      <a:pt x="16600" y="35796"/>
                    </a:cubicBezTo>
                    <a:cubicBezTo>
                      <a:pt x="16785" y="35796"/>
                      <a:pt x="17021" y="35770"/>
                      <a:pt x="17333" y="35737"/>
                    </a:cubicBezTo>
                    <a:cubicBezTo>
                      <a:pt x="17655" y="35702"/>
                      <a:pt x="17937" y="35511"/>
                      <a:pt x="18218" y="35511"/>
                    </a:cubicBezTo>
                    <a:cubicBezTo>
                      <a:pt x="18240" y="35511"/>
                      <a:pt x="18262" y="35512"/>
                      <a:pt x="18284" y="35515"/>
                    </a:cubicBezTo>
                    <a:cubicBezTo>
                      <a:pt x="18387" y="35526"/>
                      <a:pt x="18490" y="35531"/>
                      <a:pt x="18593" y="35531"/>
                    </a:cubicBezTo>
                    <a:cubicBezTo>
                      <a:pt x="19029" y="35531"/>
                      <a:pt x="19460" y="35447"/>
                      <a:pt x="19896" y="35447"/>
                    </a:cubicBezTo>
                    <a:cubicBezTo>
                      <a:pt x="20057" y="35447"/>
                      <a:pt x="20218" y="35459"/>
                      <a:pt x="20381" y="35490"/>
                    </a:cubicBezTo>
                    <a:cubicBezTo>
                      <a:pt x="20438" y="35501"/>
                      <a:pt x="20492" y="35506"/>
                      <a:pt x="20542" y="35506"/>
                    </a:cubicBezTo>
                    <a:cubicBezTo>
                      <a:pt x="20962" y="35506"/>
                      <a:pt x="21172" y="35147"/>
                      <a:pt x="21236" y="34759"/>
                    </a:cubicBezTo>
                    <a:cubicBezTo>
                      <a:pt x="21379" y="33895"/>
                      <a:pt x="21605" y="33036"/>
                      <a:pt x="21535" y="32148"/>
                    </a:cubicBezTo>
                    <a:cubicBezTo>
                      <a:pt x="21518" y="31930"/>
                      <a:pt x="21516" y="31836"/>
                      <a:pt x="21830" y="31755"/>
                    </a:cubicBezTo>
                    <a:cubicBezTo>
                      <a:pt x="22711" y="31531"/>
                      <a:pt x="23521" y="31070"/>
                      <a:pt x="24371" y="30764"/>
                    </a:cubicBezTo>
                    <a:cubicBezTo>
                      <a:pt x="24794" y="30611"/>
                      <a:pt x="25189" y="30204"/>
                      <a:pt x="25669" y="30204"/>
                    </a:cubicBezTo>
                    <a:cubicBezTo>
                      <a:pt x="25796" y="30204"/>
                      <a:pt x="25929" y="30233"/>
                      <a:pt x="26070" y="30302"/>
                    </a:cubicBezTo>
                    <a:cubicBezTo>
                      <a:pt x="26714" y="30617"/>
                      <a:pt x="27404" y="30863"/>
                      <a:pt x="27919" y="31400"/>
                    </a:cubicBezTo>
                    <a:cubicBezTo>
                      <a:pt x="28120" y="31609"/>
                      <a:pt x="28334" y="31706"/>
                      <a:pt x="28537" y="31706"/>
                    </a:cubicBezTo>
                    <a:cubicBezTo>
                      <a:pt x="28768" y="31706"/>
                      <a:pt x="28985" y="31581"/>
                      <a:pt x="29153" y="31355"/>
                    </a:cubicBezTo>
                    <a:cubicBezTo>
                      <a:pt x="29945" y="30292"/>
                      <a:pt x="31368" y="29933"/>
                      <a:pt x="31892" y="28482"/>
                    </a:cubicBezTo>
                    <a:cubicBezTo>
                      <a:pt x="32287" y="27386"/>
                      <a:pt x="32496" y="27215"/>
                      <a:pt x="31880" y="26142"/>
                    </a:cubicBezTo>
                    <a:cubicBezTo>
                      <a:pt x="31530" y="25534"/>
                      <a:pt x="31181" y="24902"/>
                      <a:pt x="31024" y="24159"/>
                    </a:cubicBezTo>
                    <a:cubicBezTo>
                      <a:pt x="30889" y="23522"/>
                      <a:pt x="31346" y="23188"/>
                      <a:pt x="31405" y="22679"/>
                    </a:cubicBezTo>
                    <a:cubicBezTo>
                      <a:pt x="31561" y="21295"/>
                      <a:pt x="32099" y="20732"/>
                      <a:pt x="33400" y="20422"/>
                    </a:cubicBezTo>
                    <a:cubicBezTo>
                      <a:pt x="33706" y="20349"/>
                      <a:pt x="34053" y="20251"/>
                      <a:pt x="34272" y="20047"/>
                    </a:cubicBezTo>
                    <a:cubicBezTo>
                      <a:pt x="34756" y="19591"/>
                      <a:pt x="35641" y="19360"/>
                      <a:pt x="35223" y="18336"/>
                    </a:cubicBezTo>
                    <a:cubicBezTo>
                      <a:pt x="35024" y="17849"/>
                      <a:pt x="35017" y="17275"/>
                      <a:pt x="34899" y="16754"/>
                    </a:cubicBezTo>
                    <a:cubicBezTo>
                      <a:pt x="34770" y="16191"/>
                      <a:pt x="34608" y="15545"/>
                      <a:pt x="34674" y="14914"/>
                    </a:cubicBezTo>
                    <a:cubicBezTo>
                      <a:pt x="34713" y="14540"/>
                      <a:pt x="34513" y="14301"/>
                      <a:pt x="34187" y="14084"/>
                    </a:cubicBezTo>
                    <a:cubicBezTo>
                      <a:pt x="33322" y="13512"/>
                      <a:pt x="32326" y="13204"/>
                      <a:pt x="31399" y="12787"/>
                    </a:cubicBezTo>
                    <a:cubicBezTo>
                      <a:pt x="30474" y="12370"/>
                      <a:pt x="30698" y="11581"/>
                      <a:pt x="30338" y="11006"/>
                    </a:cubicBezTo>
                    <a:cubicBezTo>
                      <a:pt x="29730" y="10034"/>
                      <a:pt x="30544" y="9701"/>
                      <a:pt x="31037" y="9287"/>
                    </a:cubicBezTo>
                    <a:cubicBezTo>
                      <a:pt x="31919" y="8548"/>
                      <a:pt x="32112" y="7868"/>
                      <a:pt x="31545" y="6902"/>
                    </a:cubicBezTo>
                    <a:cubicBezTo>
                      <a:pt x="31256" y="6409"/>
                      <a:pt x="30954" y="5925"/>
                      <a:pt x="30654" y="5438"/>
                    </a:cubicBezTo>
                    <a:cubicBezTo>
                      <a:pt x="30222" y="4744"/>
                      <a:pt x="29267" y="4212"/>
                      <a:pt x="28590" y="4212"/>
                    </a:cubicBezTo>
                    <a:cubicBezTo>
                      <a:pt x="28476" y="4212"/>
                      <a:pt x="28370" y="4227"/>
                      <a:pt x="28275" y="4259"/>
                    </a:cubicBezTo>
                    <a:cubicBezTo>
                      <a:pt x="27610" y="4483"/>
                      <a:pt x="26967" y="4746"/>
                      <a:pt x="26406" y="5182"/>
                    </a:cubicBezTo>
                    <a:cubicBezTo>
                      <a:pt x="26173" y="5363"/>
                      <a:pt x="25894" y="5500"/>
                      <a:pt x="25626" y="5500"/>
                    </a:cubicBezTo>
                    <a:cubicBezTo>
                      <a:pt x="25485" y="5500"/>
                      <a:pt x="25346" y="5461"/>
                      <a:pt x="25220" y="5370"/>
                    </a:cubicBezTo>
                    <a:cubicBezTo>
                      <a:pt x="24223" y="4654"/>
                      <a:pt x="23089" y="4272"/>
                      <a:pt x="21949" y="3919"/>
                    </a:cubicBezTo>
                    <a:cubicBezTo>
                      <a:pt x="21456" y="3765"/>
                      <a:pt x="21277" y="3458"/>
                      <a:pt x="21345" y="3052"/>
                    </a:cubicBezTo>
                    <a:cubicBezTo>
                      <a:pt x="21415" y="2635"/>
                      <a:pt x="21298" y="2251"/>
                      <a:pt x="21277" y="1856"/>
                    </a:cubicBezTo>
                    <a:cubicBezTo>
                      <a:pt x="21204" y="548"/>
                      <a:pt x="20846" y="51"/>
                      <a:pt x="19993" y="8"/>
                    </a:cubicBezTo>
                    <a:cubicBezTo>
                      <a:pt x="19894" y="3"/>
                      <a:pt x="19795" y="1"/>
                      <a:pt x="196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34;p33"/>
              <p:cNvSpPr/>
              <p:nvPr/>
            </p:nvSpPr>
            <p:spPr>
              <a:xfrm>
                <a:off x="5411168" y="3147195"/>
                <a:ext cx="49618" cy="102855"/>
              </a:xfrm>
              <a:custGeom>
                <a:avLst/>
                <a:gdLst/>
                <a:ahLst/>
                <a:cxnLst/>
                <a:rect l="l" t="t" r="r" b="b"/>
                <a:pathLst>
                  <a:path w="3934" h="8155" extrusionOk="0">
                    <a:moveTo>
                      <a:pt x="3595" y="0"/>
                    </a:moveTo>
                    <a:cubicBezTo>
                      <a:pt x="3466" y="0"/>
                      <a:pt x="3332" y="102"/>
                      <a:pt x="3224" y="170"/>
                    </a:cubicBezTo>
                    <a:cubicBezTo>
                      <a:pt x="2762" y="461"/>
                      <a:pt x="2477" y="858"/>
                      <a:pt x="2161" y="1340"/>
                    </a:cubicBezTo>
                    <a:cubicBezTo>
                      <a:pt x="1520" y="2315"/>
                      <a:pt x="1559" y="3499"/>
                      <a:pt x="895" y="4409"/>
                    </a:cubicBezTo>
                    <a:cubicBezTo>
                      <a:pt x="349" y="5157"/>
                      <a:pt x="620" y="6161"/>
                      <a:pt x="109" y="6953"/>
                    </a:cubicBezTo>
                    <a:cubicBezTo>
                      <a:pt x="1" y="7119"/>
                      <a:pt x="108" y="7651"/>
                      <a:pt x="195" y="7993"/>
                    </a:cubicBezTo>
                    <a:cubicBezTo>
                      <a:pt x="222" y="8100"/>
                      <a:pt x="304" y="8155"/>
                      <a:pt x="392" y="8155"/>
                    </a:cubicBezTo>
                    <a:cubicBezTo>
                      <a:pt x="479" y="8155"/>
                      <a:pt x="571" y="8102"/>
                      <a:pt x="623" y="7993"/>
                    </a:cubicBezTo>
                    <a:cubicBezTo>
                      <a:pt x="985" y="7237"/>
                      <a:pt x="1653" y="6651"/>
                      <a:pt x="1856" y="5819"/>
                    </a:cubicBezTo>
                    <a:cubicBezTo>
                      <a:pt x="2087" y="4874"/>
                      <a:pt x="2667" y="4081"/>
                      <a:pt x="2942" y="3162"/>
                    </a:cubicBezTo>
                    <a:cubicBezTo>
                      <a:pt x="3199" y="2308"/>
                      <a:pt x="3816" y="1603"/>
                      <a:pt x="3933" y="517"/>
                    </a:cubicBezTo>
                    <a:cubicBezTo>
                      <a:pt x="3925" y="492"/>
                      <a:pt x="3910" y="257"/>
                      <a:pt x="3790" y="105"/>
                    </a:cubicBezTo>
                    <a:cubicBezTo>
                      <a:pt x="3730" y="29"/>
                      <a:pt x="3663" y="0"/>
                      <a:pt x="35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35;p33"/>
              <p:cNvSpPr/>
              <p:nvPr/>
            </p:nvSpPr>
            <p:spPr>
              <a:xfrm>
                <a:off x="5612468" y="2625712"/>
                <a:ext cx="65875" cy="89183"/>
              </a:xfrm>
              <a:custGeom>
                <a:avLst/>
                <a:gdLst/>
                <a:ahLst/>
                <a:cxnLst/>
                <a:rect l="l" t="t" r="r" b="b"/>
                <a:pathLst>
                  <a:path w="5223" h="7071" extrusionOk="0">
                    <a:moveTo>
                      <a:pt x="4940" y="0"/>
                    </a:moveTo>
                    <a:cubicBezTo>
                      <a:pt x="4884" y="0"/>
                      <a:pt x="4823" y="39"/>
                      <a:pt x="4755" y="73"/>
                    </a:cubicBezTo>
                    <a:cubicBezTo>
                      <a:pt x="4496" y="199"/>
                      <a:pt x="4176" y="247"/>
                      <a:pt x="3974" y="429"/>
                    </a:cubicBezTo>
                    <a:cubicBezTo>
                      <a:pt x="3201" y="1128"/>
                      <a:pt x="2673" y="2030"/>
                      <a:pt x="2082" y="2870"/>
                    </a:cubicBezTo>
                    <a:cubicBezTo>
                      <a:pt x="1396" y="3847"/>
                      <a:pt x="824" y="4902"/>
                      <a:pt x="186" y="5913"/>
                    </a:cubicBezTo>
                    <a:cubicBezTo>
                      <a:pt x="1" y="6204"/>
                      <a:pt x="83" y="6484"/>
                      <a:pt x="159" y="6756"/>
                    </a:cubicBezTo>
                    <a:cubicBezTo>
                      <a:pt x="226" y="6995"/>
                      <a:pt x="432" y="7070"/>
                      <a:pt x="660" y="7070"/>
                    </a:cubicBezTo>
                    <a:cubicBezTo>
                      <a:pt x="687" y="7070"/>
                      <a:pt x="715" y="7069"/>
                      <a:pt x="743" y="7067"/>
                    </a:cubicBezTo>
                    <a:cubicBezTo>
                      <a:pt x="751" y="7067"/>
                      <a:pt x="759" y="7067"/>
                      <a:pt x="766" y="7067"/>
                    </a:cubicBezTo>
                    <a:cubicBezTo>
                      <a:pt x="1128" y="7067"/>
                      <a:pt x="1364" y="6889"/>
                      <a:pt x="1895" y="6293"/>
                    </a:cubicBezTo>
                    <a:cubicBezTo>
                      <a:pt x="2104" y="6058"/>
                      <a:pt x="1989" y="5899"/>
                      <a:pt x="1867" y="5691"/>
                    </a:cubicBezTo>
                    <a:cubicBezTo>
                      <a:pt x="1814" y="5599"/>
                      <a:pt x="1881" y="5439"/>
                      <a:pt x="1894" y="5309"/>
                    </a:cubicBezTo>
                    <a:cubicBezTo>
                      <a:pt x="1939" y="5316"/>
                      <a:pt x="1980" y="5320"/>
                      <a:pt x="2017" y="5320"/>
                    </a:cubicBezTo>
                    <a:cubicBezTo>
                      <a:pt x="2525" y="5320"/>
                      <a:pt x="2391" y="4712"/>
                      <a:pt x="2630" y="4538"/>
                    </a:cubicBezTo>
                    <a:cubicBezTo>
                      <a:pt x="3305" y="4043"/>
                      <a:pt x="2931" y="2782"/>
                      <a:pt x="4055" y="2679"/>
                    </a:cubicBezTo>
                    <a:cubicBezTo>
                      <a:pt x="4173" y="1823"/>
                      <a:pt x="4770" y="1201"/>
                      <a:pt x="5142" y="470"/>
                    </a:cubicBezTo>
                    <a:cubicBezTo>
                      <a:pt x="5223" y="313"/>
                      <a:pt x="5136" y="229"/>
                      <a:pt x="5077" y="114"/>
                    </a:cubicBezTo>
                    <a:cubicBezTo>
                      <a:pt x="5033" y="29"/>
                      <a:pt x="4988" y="0"/>
                      <a:pt x="49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36;p33"/>
              <p:cNvSpPr/>
              <p:nvPr/>
            </p:nvSpPr>
            <p:spPr>
              <a:xfrm>
                <a:off x="5651621" y="2672168"/>
                <a:ext cx="82650" cy="54625"/>
              </a:xfrm>
              <a:custGeom>
                <a:avLst/>
                <a:gdLst/>
                <a:ahLst/>
                <a:cxnLst/>
                <a:rect l="l" t="t" r="r" b="b"/>
                <a:pathLst>
                  <a:path w="6553" h="4331" extrusionOk="0">
                    <a:moveTo>
                      <a:pt x="6270" y="1"/>
                    </a:moveTo>
                    <a:cubicBezTo>
                      <a:pt x="6232" y="1"/>
                      <a:pt x="6194" y="9"/>
                      <a:pt x="6159" y="26"/>
                    </a:cubicBezTo>
                    <a:cubicBezTo>
                      <a:pt x="5373" y="393"/>
                      <a:pt x="4589" y="765"/>
                      <a:pt x="3825" y="1174"/>
                    </a:cubicBezTo>
                    <a:cubicBezTo>
                      <a:pt x="2763" y="1742"/>
                      <a:pt x="1892" y="2616"/>
                      <a:pt x="767" y="3082"/>
                    </a:cubicBezTo>
                    <a:cubicBezTo>
                      <a:pt x="495" y="3194"/>
                      <a:pt x="235" y="3387"/>
                      <a:pt x="145" y="3641"/>
                    </a:cubicBezTo>
                    <a:cubicBezTo>
                      <a:pt x="0" y="4038"/>
                      <a:pt x="515" y="3910"/>
                      <a:pt x="625" y="4118"/>
                    </a:cubicBezTo>
                    <a:cubicBezTo>
                      <a:pt x="706" y="4272"/>
                      <a:pt x="783" y="4331"/>
                      <a:pt x="863" y="4331"/>
                    </a:cubicBezTo>
                    <a:cubicBezTo>
                      <a:pt x="957" y="4331"/>
                      <a:pt x="1056" y="4250"/>
                      <a:pt x="1170" y="4150"/>
                    </a:cubicBezTo>
                    <a:cubicBezTo>
                      <a:pt x="1598" y="3775"/>
                      <a:pt x="2133" y="3507"/>
                      <a:pt x="2610" y="3264"/>
                    </a:cubicBezTo>
                    <a:cubicBezTo>
                      <a:pt x="4015" y="2550"/>
                      <a:pt x="5098" y="1452"/>
                      <a:pt x="6319" y="523"/>
                    </a:cubicBezTo>
                    <a:cubicBezTo>
                      <a:pt x="6419" y="447"/>
                      <a:pt x="6484" y="329"/>
                      <a:pt x="6552" y="245"/>
                    </a:cubicBezTo>
                    <a:cubicBezTo>
                      <a:pt x="6494" y="71"/>
                      <a:pt x="6380" y="1"/>
                      <a:pt x="6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37;p33"/>
              <p:cNvSpPr/>
              <p:nvPr/>
            </p:nvSpPr>
            <p:spPr>
              <a:xfrm>
                <a:off x="5476961" y="3165459"/>
                <a:ext cx="21189" cy="80367"/>
              </a:xfrm>
              <a:custGeom>
                <a:avLst/>
                <a:gdLst/>
                <a:ahLst/>
                <a:cxnLst/>
                <a:rect l="l" t="t" r="r" b="b"/>
                <a:pathLst>
                  <a:path w="1680" h="6372" extrusionOk="0">
                    <a:moveTo>
                      <a:pt x="928" y="1"/>
                    </a:moveTo>
                    <a:cubicBezTo>
                      <a:pt x="899" y="1"/>
                      <a:pt x="867" y="2"/>
                      <a:pt x="833" y="5"/>
                    </a:cubicBezTo>
                    <a:cubicBezTo>
                      <a:pt x="351" y="49"/>
                      <a:pt x="375" y="365"/>
                      <a:pt x="285" y="698"/>
                    </a:cubicBezTo>
                    <a:cubicBezTo>
                      <a:pt x="1" y="1735"/>
                      <a:pt x="316" y="2742"/>
                      <a:pt x="379" y="3762"/>
                    </a:cubicBezTo>
                    <a:cubicBezTo>
                      <a:pt x="433" y="4665"/>
                      <a:pt x="501" y="5562"/>
                      <a:pt x="1275" y="6371"/>
                    </a:cubicBezTo>
                    <a:cubicBezTo>
                      <a:pt x="1447" y="5906"/>
                      <a:pt x="1587" y="5494"/>
                      <a:pt x="1593" y="5164"/>
                    </a:cubicBezTo>
                    <a:cubicBezTo>
                      <a:pt x="1623" y="3646"/>
                      <a:pt x="1679" y="2115"/>
                      <a:pt x="1278" y="620"/>
                    </a:cubicBezTo>
                    <a:cubicBezTo>
                      <a:pt x="1208" y="358"/>
                      <a:pt x="1379" y="1"/>
                      <a:pt x="9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8;p33"/>
              <p:cNvSpPr/>
              <p:nvPr/>
            </p:nvSpPr>
            <p:spPr>
              <a:xfrm>
                <a:off x="5581704" y="2608268"/>
                <a:ext cx="21353" cy="80190"/>
              </a:xfrm>
              <a:custGeom>
                <a:avLst/>
                <a:gdLst/>
                <a:ahLst/>
                <a:cxnLst/>
                <a:rect l="l" t="t" r="r" b="b"/>
                <a:pathLst>
                  <a:path w="1693" h="6358" extrusionOk="0">
                    <a:moveTo>
                      <a:pt x="1369" y="0"/>
                    </a:moveTo>
                    <a:cubicBezTo>
                      <a:pt x="623" y="671"/>
                      <a:pt x="618" y="1556"/>
                      <a:pt x="456" y="2321"/>
                    </a:cubicBezTo>
                    <a:cubicBezTo>
                      <a:pt x="200" y="3530"/>
                      <a:pt x="176" y="4787"/>
                      <a:pt x="28" y="6020"/>
                    </a:cubicBezTo>
                    <a:cubicBezTo>
                      <a:pt x="3" y="6223"/>
                      <a:pt x="1" y="6357"/>
                      <a:pt x="164" y="6357"/>
                    </a:cubicBezTo>
                    <a:cubicBezTo>
                      <a:pt x="194" y="6357"/>
                      <a:pt x="229" y="6353"/>
                      <a:pt x="270" y="6344"/>
                    </a:cubicBezTo>
                    <a:cubicBezTo>
                      <a:pt x="672" y="6255"/>
                      <a:pt x="1130" y="6358"/>
                      <a:pt x="1254" y="5687"/>
                    </a:cubicBezTo>
                    <a:cubicBezTo>
                      <a:pt x="1598" y="3824"/>
                      <a:pt x="1693" y="1971"/>
                      <a:pt x="13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39;p33"/>
              <p:cNvSpPr/>
              <p:nvPr/>
            </p:nvSpPr>
            <p:spPr>
              <a:xfrm>
                <a:off x="5373302" y="3135389"/>
                <a:ext cx="56441" cy="65308"/>
              </a:xfrm>
              <a:custGeom>
                <a:avLst/>
                <a:gdLst/>
                <a:ahLst/>
                <a:cxnLst/>
                <a:rect l="l" t="t" r="r" b="b"/>
                <a:pathLst>
                  <a:path w="4475" h="5178" extrusionOk="0">
                    <a:moveTo>
                      <a:pt x="3870" y="1"/>
                    </a:moveTo>
                    <a:cubicBezTo>
                      <a:pt x="3600" y="1"/>
                      <a:pt x="3418" y="343"/>
                      <a:pt x="3237" y="498"/>
                    </a:cubicBezTo>
                    <a:cubicBezTo>
                      <a:pt x="2089" y="1479"/>
                      <a:pt x="1318" y="2782"/>
                      <a:pt x="428" y="3978"/>
                    </a:cubicBezTo>
                    <a:cubicBezTo>
                      <a:pt x="204" y="4278"/>
                      <a:pt x="0" y="4690"/>
                      <a:pt x="136" y="5177"/>
                    </a:cubicBezTo>
                    <a:cubicBezTo>
                      <a:pt x="839" y="4812"/>
                      <a:pt x="1310" y="4286"/>
                      <a:pt x="1830" y="3752"/>
                    </a:cubicBezTo>
                    <a:cubicBezTo>
                      <a:pt x="2752" y="2800"/>
                      <a:pt x="3471" y="1705"/>
                      <a:pt x="4319" y="706"/>
                    </a:cubicBezTo>
                    <a:cubicBezTo>
                      <a:pt x="4474" y="523"/>
                      <a:pt x="4421" y="392"/>
                      <a:pt x="4270" y="229"/>
                    </a:cubicBezTo>
                    <a:cubicBezTo>
                      <a:pt x="4116" y="63"/>
                      <a:pt x="3985" y="1"/>
                      <a:pt x="3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0;p33"/>
              <p:cNvSpPr/>
              <p:nvPr/>
            </p:nvSpPr>
            <p:spPr>
              <a:xfrm>
                <a:off x="5385235" y="2825890"/>
                <a:ext cx="102477" cy="219420"/>
              </a:xfrm>
              <a:custGeom>
                <a:avLst/>
                <a:gdLst/>
                <a:ahLst/>
                <a:cxnLst/>
                <a:rect l="l" t="t" r="r" b="b"/>
                <a:pathLst>
                  <a:path w="8125" h="17397" extrusionOk="0">
                    <a:moveTo>
                      <a:pt x="3387" y="0"/>
                    </a:moveTo>
                    <a:cubicBezTo>
                      <a:pt x="2435" y="252"/>
                      <a:pt x="1895" y="965"/>
                      <a:pt x="1626" y="1707"/>
                    </a:cubicBezTo>
                    <a:cubicBezTo>
                      <a:pt x="1126" y="3088"/>
                      <a:pt x="493" y="4443"/>
                      <a:pt x="347" y="5949"/>
                    </a:cubicBezTo>
                    <a:cubicBezTo>
                      <a:pt x="316" y="6268"/>
                      <a:pt x="429" y="6574"/>
                      <a:pt x="366" y="6828"/>
                    </a:cubicBezTo>
                    <a:cubicBezTo>
                      <a:pt x="0" y="8297"/>
                      <a:pt x="255" y="9693"/>
                      <a:pt x="745" y="11073"/>
                    </a:cubicBezTo>
                    <a:cubicBezTo>
                      <a:pt x="908" y="11531"/>
                      <a:pt x="1241" y="11955"/>
                      <a:pt x="1290" y="12417"/>
                    </a:cubicBezTo>
                    <a:cubicBezTo>
                      <a:pt x="1394" y="13405"/>
                      <a:pt x="2077" y="14100"/>
                      <a:pt x="2626" y="14718"/>
                    </a:cubicBezTo>
                    <a:cubicBezTo>
                      <a:pt x="3855" y="16101"/>
                      <a:pt x="5275" y="17325"/>
                      <a:pt x="7347" y="17386"/>
                    </a:cubicBezTo>
                    <a:cubicBezTo>
                      <a:pt x="7447" y="17389"/>
                      <a:pt x="7525" y="17396"/>
                      <a:pt x="7591" y="17396"/>
                    </a:cubicBezTo>
                    <a:cubicBezTo>
                      <a:pt x="7727" y="17396"/>
                      <a:pt x="7807" y="17364"/>
                      <a:pt x="7898" y="17193"/>
                    </a:cubicBezTo>
                    <a:cubicBezTo>
                      <a:pt x="8125" y="16771"/>
                      <a:pt x="7786" y="16725"/>
                      <a:pt x="7531" y="16582"/>
                    </a:cubicBezTo>
                    <a:cubicBezTo>
                      <a:pt x="6404" y="15953"/>
                      <a:pt x="5152" y="15522"/>
                      <a:pt x="4253" y="14531"/>
                    </a:cubicBezTo>
                    <a:cubicBezTo>
                      <a:pt x="3687" y="13908"/>
                      <a:pt x="2940" y="13360"/>
                      <a:pt x="2613" y="12627"/>
                    </a:cubicBezTo>
                    <a:cubicBezTo>
                      <a:pt x="2184" y="11660"/>
                      <a:pt x="1787" y="10656"/>
                      <a:pt x="1537" y="9589"/>
                    </a:cubicBezTo>
                    <a:cubicBezTo>
                      <a:pt x="1069" y="7595"/>
                      <a:pt x="1391" y="5702"/>
                      <a:pt x="1931" y="3815"/>
                    </a:cubicBezTo>
                    <a:cubicBezTo>
                      <a:pt x="2262" y="2657"/>
                      <a:pt x="2750" y="1550"/>
                      <a:pt x="3514" y="587"/>
                    </a:cubicBezTo>
                    <a:cubicBezTo>
                      <a:pt x="3718" y="330"/>
                      <a:pt x="3653" y="109"/>
                      <a:pt x="33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1;p33"/>
              <p:cNvSpPr/>
              <p:nvPr/>
            </p:nvSpPr>
            <p:spPr>
              <a:xfrm>
                <a:off x="5480492" y="2866934"/>
                <a:ext cx="103511" cy="101695"/>
              </a:xfrm>
              <a:custGeom>
                <a:avLst/>
                <a:gdLst/>
                <a:ahLst/>
                <a:cxnLst/>
                <a:rect l="l" t="t" r="r" b="b"/>
                <a:pathLst>
                  <a:path w="8207" h="8063" extrusionOk="0">
                    <a:moveTo>
                      <a:pt x="3609" y="1381"/>
                    </a:moveTo>
                    <a:cubicBezTo>
                      <a:pt x="3612" y="1381"/>
                      <a:pt x="3614" y="1381"/>
                      <a:pt x="3617" y="1381"/>
                    </a:cubicBezTo>
                    <a:cubicBezTo>
                      <a:pt x="5834" y="1401"/>
                      <a:pt x="7035" y="2869"/>
                      <a:pt x="7111" y="4730"/>
                    </a:cubicBezTo>
                    <a:cubicBezTo>
                      <a:pt x="7145" y="5556"/>
                      <a:pt x="4993" y="7186"/>
                      <a:pt x="3916" y="7195"/>
                    </a:cubicBezTo>
                    <a:cubicBezTo>
                      <a:pt x="2748" y="7057"/>
                      <a:pt x="1245" y="6248"/>
                      <a:pt x="1259" y="5095"/>
                    </a:cubicBezTo>
                    <a:cubicBezTo>
                      <a:pt x="1282" y="3173"/>
                      <a:pt x="2500" y="1381"/>
                      <a:pt x="3609" y="1381"/>
                    </a:cubicBezTo>
                    <a:close/>
                    <a:moveTo>
                      <a:pt x="3452" y="1"/>
                    </a:moveTo>
                    <a:cubicBezTo>
                      <a:pt x="1592" y="1"/>
                      <a:pt x="176" y="2345"/>
                      <a:pt x="100" y="3765"/>
                    </a:cubicBezTo>
                    <a:cubicBezTo>
                      <a:pt x="1" y="5648"/>
                      <a:pt x="682" y="6911"/>
                      <a:pt x="2715" y="7853"/>
                    </a:cubicBezTo>
                    <a:cubicBezTo>
                      <a:pt x="3044" y="8006"/>
                      <a:pt x="3343" y="8063"/>
                      <a:pt x="3625" y="8063"/>
                    </a:cubicBezTo>
                    <a:cubicBezTo>
                      <a:pt x="4430" y="8063"/>
                      <a:pt x="5090" y="7597"/>
                      <a:pt x="5861" y="7542"/>
                    </a:cubicBezTo>
                    <a:cubicBezTo>
                      <a:pt x="6585" y="7493"/>
                      <a:pt x="6873" y="6727"/>
                      <a:pt x="7298" y="6276"/>
                    </a:cubicBezTo>
                    <a:cubicBezTo>
                      <a:pt x="7993" y="5537"/>
                      <a:pt x="8206" y="4436"/>
                      <a:pt x="7811" y="3524"/>
                    </a:cubicBezTo>
                    <a:cubicBezTo>
                      <a:pt x="7469" y="2734"/>
                      <a:pt x="7158" y="1878"/>
                      <a:pt x="6439" y="1223"/>
                    </a:cubicBezTo>
                    <a:cubicBezTo>
                      <a:pt x="5688" y="541"/>
                      <a:pt x="4954" y="13"/>
                      <a:pt x="3900" y="13"/>
                    </a:cubicBezTo>
                    <a:cubicBezTo>
                      <a:pt x="3843" y="13"/>
                      <a:pt x="3786" y="15"/>
                      <a:pt x="3728" y="18"/>
                    </a:cubicBezTo>
                    <a:cubicBezTo>
                      <a:pt x="3635" y="6"/>
                      <a:pt x="3543" y="1"/>
                      <a:pt x="34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2;p33"/>
              <p:cNvSpPr/>
              <p:nvPr/>
            </p:nvSpPr>
            <p:spPr>
              <a:xfrm>
                <a:off x="5601772" y="2821765"/>
                <a:ext cx="63781" cy="207022"/>
              </a:xfrm>
              <a:custGeom>
                <a:avLst/>
                <a:gdLst/>
                <a:ahLst/>
                <a:cxnLst/>
                <a:rect l="l" t="t" r="r" b="b"/>
                <a:pathLst>
                  <a:path w="5057" h="16414" extrusionOk="0">
                    <a:moveTo>
                      <a:pt x="1371" y="1"/>
                    </a:moveTo>
                    <a:cubicBezTo>
                      <a:pt x="1406" y="765"/>
                      <a:pt x="2096" y="1001"/>
                      <a:pt x="2373" y="1513"/>
                    </a:cubicBezTo>
                    <a:cubicBezTo>
                      <a:pt x="3100" y="2854"/>
                      <a:pt x="3548" y="4240"/>
                      <a:pt x="3647" y="5806"/>
                    </a:cubicBezTo>
                    <a:cubicBezTo>
                      <a:pt x="3748" y="7385"/>
                      <a:pt x="3615" y="8938"/>
                      <a:pt x="3512" y="10492"/>
                    </a:cubicBezTo>
                    <a:cubicBezTo>
                      <a:pt x="3423" y="11822"/>
                      <a:pt x="2776" y="12982"/>
                      <a:pt x="1868" y="13978"/>
                    </a:cubicBezTo>
                    <a:cubicBezTo>
                      <a:pt x="1592" y="14280"/>
                      <a:pt x="1446" y="14757"/>
                      <a:pt x="1121" y="14939"/>
                    </a:cubicBezTo>
                    <a:cubicBezTo>
                      <a:pt x="497" y="15289"/>
                      <a:pt x="427" y="15968"/>
                      <a:pt x="1" y="16414"/>
                    </a:cubicBezTo>
                    <a:cubicBezTo>
                      <a:pt x="713" y="16330"/>
                      <a:pt x="1152" y="15888"/>
                      <a:pt x="1661" y="15541"/>
                    </a:cubicBezTo>
                    <a:cubicBezTo>
                      <a:pt x="3072" y="14578"/>
                      <a:pt x="3901" y="13278"/>
                      <a:pt x="4321" y="11631"/>
                    </a:cubicBezTo>
                    <a:cubicBezTo>
                      <a:pt x="4654" y="10328"/>
                      <a:pt x="4663" y="8992"/>
                      <a:pt x="4896" y="7681"/>
                    </a:cubicBezTo>
                    <a:cubicBezTo>
                      <a:pt x="5057" y="6777"/>
                      <a:pt x="5027" y="5738"/>
                      <a:pt x="4735" y="4879"/>
                    </a:cubicBezTo>
                    <a:cubicBezTo>
                      <a:pt x="4378" y="3837"/>
                      <a:pt x="4248" y="2701"/>
                      <a:pt x="3636" y="1748"/>
                    </a:cubicBezTo>
                    <a:cubicBezTo>
                      <a:pt x="3101" y="917"/>
                      <a:pt x="2496" y="170"/>
                      <a:pt x="13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3;p33"/>
              <p:cNvSpPr/>
              <p:nvPr/>
            </p:nvSpPr>
            <p:spPr>
              <a:xfrm>
                <a:off x="5447268" y="2777025"/>
                <a:ext cx="167885" cy="42592"/>
              </a:xfrm>
              <a:custGeom>
                <a:avLst/>
                <a:gdLst/>
                <a:ahLst/>
                <a:cxnLst/>
                <a:rect l="l" t="t" r="r" b="b"/>
                <a:pathLst>
                  <a:path w="13311" h="3377" extrusionOk="0">
                    <a:moveTo>
                      <a:pt x="6464" y="1"/>
                    </a:moveTo>
                    <a:cubicBezTo>
                      <a:pt x="6117" y="1"/>
                      <a:pt x="5773" y="25"/>
                      <a:pt x="5439" y="82"/>
                    </a:cubicBezTo>
                    <a:cubicBezTo>
                      <a:pt x="3865" y="351"/>
                      <a:pt x="2313" y="625"/>
                      <a:pt x="986" y="1781"/>
                    </a:cubicBezTo>
                    <a:cubicBezTo>
                      <a:pt x="435" y="2263"/>
                      <a:pt x="44" y="2596"/>
                      <a:pt x="1" y="3377"/>
                    </a:cubicBezTo>
                    <a:cubicBezTo>
                      <a:pt x="877" y="3136"/>
                      <a:pt x="1452" y="2493"/>
                      <a:pt x="2137" y="2081"/>
                    </a:cubicBezTo>
                    <a:cubicBezTo>
                      <a:pt x="2711" y="1734"/>
                      <a:pt x="3293" y="1544"/>
                      <a:pt x="3885" y="1359"/>
                    </a:cubicBezTo>
                    <a:cubicBezTo>
                      <a:pt x="4541" y="1154"/>
                      <a:pt x="5205" y="1078"/>
                      <a:pt x="5873" y="1078"/>
                    </a:cubicBezTo>
                    <a:cubicBezTo>
                      <a:pt x="6535" y="1078"/>
                      <a:pt x="7202" y="1153"/>
                      <a:pt x="7869" y="1255"/>
                    </a:cubicBezTo>
                    <a:cubicBezTo>
                      <a:pt x="8838" y="1403"/>
                      <a:pt x="9800" y="1490"/>
                      <a:pt x="10691" y="2003"/>
                    </a:cubicBezTo>
                    <a:cubicBezTo>
                      <a:pt x="11104" y="2240"/>
                      <a:pt x="11512" y="2632"/>
                      <a:pt x="12021" y="2632"/>
                    </a:cubicBezTo>
                    <a:cubicBezTo>
                      <a:pt x="12080" y="2632"/>
                      <a:pt x="12140" y="2627"/>
                      <a:pt x="12202" y="2616"/>
                    </a:cubicBezTo>
                    <a:cubicBezTo>
                      <a:pt x="12492" y="2562"/>
                      <a:pt x="12928" y="2658"/>
                      <a:pt x="13070" y="2339"/>
                    </a:cubicBezTo>
                    <a:cubicBezTo>
                      <a:pt x="13311" y="1795"/>
                      <a:pt x="12735" y="1824"/>
                      <a:pt x="12469" y="1639"/>
                    </a:cubicBezTo>
                    <a:cubicBezTo>
                      <a:pt x="11152" y="721"/>
                      <a:pt x="9627" y="377"/>
                      <a:pt x="8089" y="141"/>
                    </a:cubicBezTo>
                    <a:cubicBezTo>
                      <a:pt x="7558" y="59"/>
                      <a:pt x="7007" y="1"/>
                      <a:pt x="64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44;p33"/>
              <p:cNvSpPr/>
              <p:nvPr/>
            </p:nvSpPr>
            <p:spPr>
              <a:xfrm>
                <a:off x="5529219" y="3041708"/>
                <a:ext cx="39666" cy="17922"/>
              </a:xfrm>
              <a:custGeom>
                <a:avLst/>
                <a:gdLst/>
                <a:ahLst/>
                <a:cxnLst/>
                <a:rect l="l" t="t" r="r" b="b"/>
                <a:pathLst>
                  <a:path w="3145" h="1421" extrusionOk="0">
                    <a:moveTo>
                      <a:pt x="2880" y="0"/>
                    </a:moveTo>
                    <a:cubicBezTo>
                      <a:pt x="2827" y="0"/>
                      <a:pt x="2783" y="8"/>
                      <a:pt x="2783" y="8"/>
                    </a:cubicBezTo>
                    <a:cubicBezTo>
                      <a:pt x="2775" y="8"/>
                      <a:pt x="2766" y="8"/>
                      <a:pt x="2758" y="8"/>
                    </a:cubicBezTo>
                    <a:cubicBezTo>
                      <a:pt x="1843" y="8"/>
                      <a:pt x="1126" y="346"/>
                      <a:pt x="367" y="491"/>
                    </a:cubicBezTo>
                    <a:cubicBezTo>
                      <a:pt x="0" y="561"/>
                      <a:pt x="233" y="946"/>
                      <a:pt x="140" y="1177"/>
                    </a:cubicBezTo>
                    <a:cubicBezTo>
                      <a:pt x="65" y="1360"/>
                      <a:pt x="255" y="1362"/>
                      <a:pt x="383" y="1391"/>
                    </a:cubicBezTo>
                    <a:cubicBezTo>
                      <a:pt x="466" y="1411"/>
                      <a:pt x="559" y="1420"/>
                      <a:pt x="659" y="1420"/>
                    </a:cubicBezTo>
                    <a:cubicBezTo>
                      <a:pt x="1404" y="1420"/>
                      <a:pt x="2540" y="906"/>
                      <a:pt x="2873" y="358"/>
                    </a:cubicBezTo>
                    <a:cubicBezTo>
                      <a:pt x="2936" y="256"/>
                      <a:pt x="3144" y="184"/>
                      <a:pt x="3027" y="46"/>
                    </a:cubicBezTo>
                    <a:cubicBezTo>
                      <a:pt x="2997" y="9"/>
                      <a:pt x="2934" y="0"/>
                      <a:pt x="28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5368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grpSp>
        <p:nvGrpSpPr>
          <p:cNvPr id="1030" name="Google Shape;1030;p35"/>
          <p:cNvGrpSpPr/>
          <p:nvPr/>
        </p:nvGrpSpPr>
        <p:grpSpPr>
          <a:xfrm>
            <a:off x="6294184" y="236229"/>
            <a:ext cx="696626" cy="482907"/>
            <a:chOff x="238100" y="603575"/>
            <a:chExt cx="7144650" cy="4507825"/>
          </a:xfrm>
        </p:grpSpPr>
        <p:sp>
          <p:nvSpPr>
            <p:cNvPr id="1031" name="Google Shape;1031;p35"/>
            <p:cNvSpPr/>
            <p:nvPr/>
          </p:nvSpPr>
          <p:spPr>
            <a:xfrm>
              <a:off x="3232475" y="2089250"/>
              <a:ext cx="1029650" cy="1092875"/>
            </a:xfrm>
            <a:custGeom>
              <a:avLst/>
              <a:gdLst/>
              <a:ahLst/>
              <a:cxnLst/>
              <a:rect l="l" t="t" r="r" b="b"/>
              <a:pathLst>
                <a:path w="41186" h="43715" extrusionOk="0">
                  <a:moveTo>
                    <a:pt x="6659" y="1"/>
                  </a:moveTo>
                  <a:cubicBezTo>
                    <a:pt x="6129" y="1"/>
                    <a:pt x="5639" y="51"/>
                    <a:pt x="5196" y="157"/>
                  </a:cubicBezTo>
                  <a:cubicBezTo>
                    <a:pt x="5196" y="157"/>
                    <a:pt x="0" y="820"/>
                    <a:pt x="23" y="12340"/>
                  </a:cubicBezTo>
                  <a:cubicBezTo>
                    <a:pt x="47" y="23691"/>
                    <a:pt x="255" y="43715"/>
                    <a:pt x="6298" y="43715"/>
                  </a:cubicBezTo>
                  <a:cubicBezTo>
                    <a:pt x="6388" y="43715"/>
                    <a:pt x="6479" y="43710"/>
                    <a:pt x="6572" y="43701"/>
                  </a:cubicBezTo>
                  <a:cubicBezTo>
                    <a:pt x="12882" y="43089"/>
                    <a:pt x="41185" y="24970"/>
                    <a:pt x="40349" y="20714"/>
                  </a:cubicBezTo>
                  <a:cubicBezTo>
                    <a:pt x="39556" y="16680"/>
                    <a:pt x="16325" y="1"/>
                    <a:pt x="66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238100" y="603575"/>
              <a:ext cx="7144650" cy="4507825"/>
            </a:xfrm>
            <a:custGeom>
              <a:avLst/>
              <a:gdLst/>
              <a:ahLst/>
              <a:cxnLst/>
              <a:rect l="l" t="t" r="r" b="b"/>
              <a:pathLst>
                <a:path w="285786" h="180313" extrusionOk="0">
                  <a:moveTo>
                    <a:pt x="154305" y="2668"/>
                  </a:moveTo>
                  <a:cubicBezTo>
                    <a:pt x="160742" y="2668"/>
                    <a:pt x="167178" y="2691"/>
                    <a:pt x="173613" y="2734"/>
                  </a:cubicBezTo>
                  <a:cubicBezTo>
                    <a:pt x="204332" y="2938"/>
                    <a:pt x="235476" y="2838"/>
                    <a:pt x="266051" y="6210"/>
                  </a:cubicBezTo>
                  <a:cubicBezTo>
                    <a:pt x="269630" y="6605"/>
                    <a:pt x="273279" y="6995"/>
                    <a:pt x="276774" y="7894"/>
                  </a:cubicBezTo>
                  <a:cubicBezTo>
                    <a:pt x="278778" y="8407"/>
                    <a:pt x="279398" y="8424"/>
                    <a:pt x="279627" y="10041"/>
                  </a:cubicBezTo>
                  <a:cubicBezTo>
                    <a:pt x="280271" y="14588"/>
                    <a:pt x="280036" y="19417"/>
                    <a:pt x="280149" y="23996"/>
                  </a:cubicBezTo>
                  <a:cubicBezTo>
                    <a:pt x="280354" y="32373"/>
                    <a:pt x="280483" y="40752"/>
                    <a:pt x="280590" y="49130"/>
                  </a:cubicBezTo>
                  <a:cubicBezTo>
                    <a:pt x="280866" y="70511"/>
                    <a:pt x="280973" y="91894"/>
                    <a:pt x="280913" y="113278"/>
                  </a:cubicBezTo>
                  <a:cubicBezTo>
                    <a:pt x="280860" y="130024"/>
                    <a:pt x="280962" y="146846"/>
                    <a:pt x="279972" y="163571"/>
                  </a:cubicBezTo>
                  <a:cubicBezTo>
                    <a:pt x="279870" y="165292"/>
                    <a:pt x="280018" y="167450"/>
                    <a:pt x="279487" y="169109"/>
                  </a:cubicBezTo>
                  <a:cubicBezTo>
                    <a:pt x="279288" y="169734"/>
                    <a:pt x="278740" y="170190"/>
                    <a:pt x="278321" y="170462"/>
                  </a:cubicBezTo>
                  <a:cubicBezTo>
                    <a:pt x="276091" y="171901"/>
                    <a:pt x="272558" y="172647"/>
                    <a:pt x="269386" y="173275"/>
                  </a:cubicBezTo>
                  <a:cubicBezTo>
                    <a:pt x="256846" y="175753"/>
                    <a:pt x="243846" y="176303"/>
                    <a:pt x="231107" y="176838"/>
                  </a:cubicBezTo>
                  <a:cubicBezTo>
                    <a:pt x="216041" y="177470"/>
                    <a:pt x="200954" y="177722"/>
                    <a:pt x="185863" y="177722"/>
                  </a:cubicBezTo>
                  <a:cubicBezTo>
                    <a:pt x="163110" y="177722"/>
                    <a:pt x="140348" y="177149"/>
                    <a:pt x="117631" y="176438"/>
                  </a:cubicBezTo>
                  <a:cubicBezTo>
                    <a:pt x="86085" y="175451"/>
                    <a:pt x="54492" y="174209"/>
                    <a:pt x="23020" y="171776"/>
                  </a:cubicBezTo>
                  <a:cubicBezTo>
                    <a:pt x="19366" y="171492"/>
                    <a:pt x="15705" y="171218"/>
                    <a:pt x="12066" y="170772"/>
                  </a:cubicBezTo>
                  <a:cubicBezTo>
                    <a:pt x="11160" y="170661"/>
                    <a:pt x="10164" y="170618"/>
                    <a:pt x="9286" y="170358"/>
                  </a:cubicBezTo>
                  <a:cubicBezTo>
                    <a:pt x="9220" y="170338"/>
                    <a:pt x="9166" y="170322"/>
                    <a:pt x="9124" y="170309"/>
                  </a:cubicBezTo>
                  <a:lnTo>
                    <a:pt x="9124" y="170309"/>
                  </a:lnTo>
                  <a:cubicBezTo>
                    <a:pt x="9023" y="170173"/>
                    <a:pt x="8804" y="169846"/>
                    <a:pt x="8722" y="169541"/>
                  </a:cubicBezTo>
                  <a:cubicBezTo>
                    <a:pt x="5709" y="158145"/>
                    <a:pt x="5993" y="145628"/>
                    <a:pt x="5618" y="133925"/>
                  </a:cubicBezTo>
                  <a:cubicBezTo>
                    <a:pt x="4432" y="96917"/>
                    <a:pt x="4897" y="59876"/>
                    <a:pt x="4884" y="22856"/>
                  </a:cubicBezTo>
                  <a:cubicBezTo>
                    <a:pt x="4883" y="18997"/>
                    <a:pt x="4941" y="15125"/>
                    <a:pt x="4777" y="11269"/>
                  </a:cubicBezTo>
                  <a:lnTo>
                    <a:pt x="4777" y="11269"/>
                  </a:lnTo>
                  <a:cubicBezTo>
                    <a:pt x="4797" y="11242"/>
                    <a:pt x="4896" y="11124"/>
                    <a:pt x="5305" y="10918"/>
                  </a:cubicBezTo>
                  <a:cubicBezTo>
                    <a:pt x="5686" y="10725"/>
                    <a:pt x="6754" y="10353"/>
                    <a:pt x="7948" y="10030"/>
                  </a:cubicBezTo>
                  <a:cubicBezTo>
                    <a:pt x="11828" y="8986"/>
                    <a:pt x="15852" y="8454"/>
                    <a:pt x="19892" y="7939"/>
                  </a:cubicBezTo>
                  <a:cubicBezTo>
                    <a:pt x="33476" y="6204"/>
                    <a:pt x="47191" y="5421"/>
                    <a:pt x="60860" y="4747"/>
                  </a:cubicBezTo>
                  <a:cubicBezTo>
                    <a:pt x="91974" y="3215"/>
                    <a:pt x="123148" y="2668"/>
                    <a:pt x="154305" y="2668"/>
                  </a:cubicBezTo>
                  <a:close/>
                  <a:moveTo>
                    <a:pt x="157175" y="0"/>
                  </a:moveTo>
                  <a:cubicBezTo>
                    <a:pt x="131420" y="0"/>
                    <a:pt x="105662" y="434"/>
                    <a:pt x="79933" y="1374"/>
                  </a:cubicBezTo>
                  <a:cubicBezTo>
                    <a:pt x="63970" y="1957"/>
                    <a:pt x="47994" y="2701"/>
                    <a:pt x="32083" y="4140"/>
                  </a:cubicBezTo>
                  <a:cubicBezTo>
                    <a:pt x="23052" y="4957"/>
                    <a:pt x="12886" y="5326"/>
                    <a:pt x="4332" y="8667"/>
                  </a:cubicBezTo>
                  <a:cubicBezTo>
                    <a:pt x="2703" y="9303"/>
                    <a:pt x="101" y="10343"/>
                    <a:pt x="5" y="12393"/>
                  </a:cubicBezTo>
                  <a:lnTo>
                    <a:pt x="5" y="12393"/>
                  </a:lnTo>
                  <a:cubicBezTo>
                    <a:pt x="2" y="12435"/>
                    <a:pt x="1" y="12478"/>
                    <a:pt x="3" y="12521"/>
                  </a:cubicBezTo>
                  <a:cubicBezTo>
                    <a:pt x="3" y="12521"/>
                    <a:pt x="3" y="12521"/>
                    <a:pt x="3" y="12521"/>
                  </a:cubicBezTo>
                  <a:lnTo>
                    <a:pt x="3" y="12521"/>
                  </a:lnTo>
                  <a:cubicBezTo>
                    <a:pt x="3" y="12537"/>
                    <a:pt x="3" y="12553"/>
                    <a:pt x="5" y="12569"/>
                  </a:cubicBezTo>
                  <a:lnTo>
                    <a:pt x="5" y="12569"/>
                  </a:lnTo>
                  <a:cubicBezTo>
                    <a:pt x="518" y="24602"/>
                    <a:pt x="88" y="36724"/>
                    <a:pt x="63" y="48762"/>
                  </a:cubicBezTo>
                  <a:cubicBezTo>
                    <a:pt x="19" y="69560"/>
                    <a:pt x="19" y="90360"/>
                    <a:pt x="316" y="111156"/>
                  </a:cubicBezTo>
                  <a:cubicBezTo>
                    <a:pt x="557" y="128097"/>
                    <a:pt x="586" y="145220"/>
                    <a:pt x="2389" y="162085"/>
                  </a:cubicBezTo>
                  <a:cubicBezTo>
                    <a:pt x="2667" y="164686"/>
                    <a:pt x="2564" y="170177"/>
                    <a:pt x="4710" y="172176"/>
                  </a:cubicBezTo>
                  <a:cubicBezTo>
                    <a:pt x="5945" y="173328"/>
                    <a:pt x="8573" y="173251"/>
                    <a:pt x="10127" y="173426"/>
                  </a:cubicBezTo>
                  <a:cubicBezTo>
                    <a:pt x="37538" y="176504"/>
                    <a:pt x="65359" y="177198"/>
                    <a:pt x="92899" y="178276"/>
                  </a:cubicBezTo>
                  <a:cubicBezTo>
                    <a:pt x="122751" y="179444"/>
                    <a:pt x="152652" y="180312"/>
                    <a:pt x="182540" y="180312"/>
                  </a:cubicBezTo>
                  <a:cubicBezTo>
                    <a:pt x="192487" y="180312"/>
                    <a:pt x="202432" y="180216"/>
                    <a:pt x="212374" y="180003"/>
                  </a:cubicBezTo>
                  <a:cubicBezTo>
                    <a:pt x="227746" y="179673"/>
                    <a:pt x="243196" y="179171"/>
                    <a:pt x="258478" y="177376"/>
                  </a:cubicBezTo>
                  <a:cubicBezTo>
                    <a:pt x="263583" y="176778"/>
                    <a:pt x="268727" y="176053"/>
                    <a:pt x="273707" y="174742"/>
                  </a:cubicBezTo>
                  <a:cubicBezTo>
                    <a:pt x="276749" y="173942"/>
                    <a:pt x="280408" y="172940"/>
                    <a:pt x="282763" y="170709"/>
                  </a:cubicBezTo>
                  <a:cubicBezTo>
                    <a:pt x="285180" y="168418"/>
                    <a:pt x="284666" y="164478"/>
                    <a:pt x="284824" y="161419"/>
                  </a:cubicBezTo>
                  <a:cubicBezTo>
                    <a:pt x="285215" y="153864"/>
                    <a:pt x="285346" y="146294"/>
                    <a:pt x="285460" y="138730"/>
                  </a:cubicBezTo>
                  <a:cubicBezTo>
                    <a:pt x="285786" y="117381"/>
                    <a:pt x="285753" y="96024"/>
                    <a:pt x="285617" y="74671"/>
                  </a:cubicBezTo>
                  <a:cubicBezTo>
                    <a:pt x="285501" y="56103"/>
                    <a:pt x="285350" y="37527"/>
                    <a:pt x="284823" y="18967"/>
                  </a:cubicBezTo>
                  <a:cubicBezTo>
                    <a:pt x="284749" y="16369"/>
                    <a:pt x="284672" y="13771"/>
                    <a:pt x="284544" y="11177"/>
                  </a:cubicBezTo>
                  <a:cubicBezTo>
                    <a:pt x="284496" y="10194"/>
                    <a:pt x="284698" y="8561"/>
                    <a:pt x="284253" y="7651"/>
                  </a:cubicBezTo>
                  <a:cubicBezTo>
                    <a:pt x="283409" y="5926"/>
                    <a:pt x="280467" y="5516"/>
                    <a:pt x="278833" y="5148"/>
                  </a:cubicBezTo>
                  <a:cubicBezTo>
                    <a:pt x="268996" y="2929"/>
                    <a:pt x="258547" y="2632"/>
                    <a:pt x="248518" y="2055"/>
                  </a:cubicBezTo>
                  <a:cubicBezTo>
                    <a:pt x="231906" y="1098"/>
                    <a:pt x="215264" y="652"/>
                    <a:pt x="198629" y="364"/>
                  </a:cubicBezTo>
                  <a:cubicBezTo>
                    <a:pt x="184815" y="125"/>
                    <a:pt x="170996" y="0"/>
                    <a:pt x="15717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283750" y="4284400"/>
              <a:ext cx="7068150" cy="214175"/>
            </a:xfrm>
            <a:custGeom>
              <a:avLst/>
              <a:gdLst/>
              <a:ahLst/>
              <a:cxnLst/>
              <a:rect l="l" t="t" r="r" b="b"/>
              <a:pathLst>
                <a:path w="282726" h="8567" extrusionOk="0">
                  <a:moveTo>
                    <a:pt x="281440" y="0"/>
                  </a:moveTo>
                  <a:cubicBezTo>
                    <a:pt x="281358" y="0"/>
                    <a:pt x="281269" y="7"/>
                    <a:pt x="281172" y="21"/>
                  </a:cubicBezTo>
                  <a:cubicBezTo>
                    <a:pt x="244658" y="5455"/>
                    <a:pt x="207489" y="6751"/>
                    <a:pt x="170508" y="6751"/>
                  </a:cubicBezTo>
                  <a:cubicBezTo>
                    <a:pt x="161603" y="6751"/>
                    <a:pt x="152708" y="6676"/>
                    <a:pt x="143836" y="6565"/>
                  </a:cubicBezTo>
                  <a:cubicBezTo>
                    <a:pt x="104367" y="6072"/>
                    <a:pt x="64908" y="4358"/>
                    <a:pt x="25525" y="1725"/>
                  </a:cubicBezTo>
                  <a:cubicBezTo>
                    <a:pt x="17804" y="1209"/>
                    <a:pt x="10082" y="677"/>
                    <a:pt x="2370" y="30"/>
                  </a:cubicBezTo>
                  <a:cubicBezTo>
                    <a:pt x="2336" y="27"/>
                    <a:pt x="2302" y="26"/>
                    <a:pt x="2268" y="26"/>
                  </a:cubicBezTo>
                  <a:cubicBezTo>
                    <a:pt x="1088" y="26"/>
                    <a:pt x="1" y="1713"/>
                    <a:pt x="1565" y="1844"/>
                  </a:cubicBezTo>
                  <a:lnTo>
                    <a:pt x="1565" y="1846"/>
                  </a:lnTo>
                  <a:cubicBezTo>
                    <a:pt x="23837" y="3710"/>
                    <a:pt x="46172" y="4976"/>
                    <a:pt x="68494" y="6051"/>
                  </a:cubicBezTo>
                  <a:cubicBezTo>
                    <a:pt x="99920" y="7565"/>
                    <a:pt x="131406" y="8567"/>
                    <a:pt x="162883" y="8567"/>
                  </a:cubicBezTo>
                  <a:cubicBezTo>
                    <a:pt x="177207" y="8567"/>
                    <a:pt x="191528" y="8360"/>
                    <a:pt x="205842" y="7899"/>
                  </a:cubicBezTo>
                  <a:cubicBezTo>
                    <a:pt x="230949" y="7090"/>
                    <a:pt x="256119" y="5557"/>
                    <a:pt x="280984" y="1856"/>
                  </a:cubicBezTo>
                  <a:cubicBezTo>
                    <a:pt x="282243" y="1668"/>
                    <a:pt x="282726" y="0"/>
                    <a:pt x="28144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3168925" y="2049700"/>
              <a:ext cx="1165600" cy="1174725"/>
            </a:xfrm>
            <a:custGeom>
              <a:avLst/>
              <a:gdLst/>
              <a:ahLst/>
              <a:cxnLst/>
              <a:rect l="l" t="t" r="r" b="b"/>
              <a:pathLst>
                <a:path w="46624" h="46989" extrusionOk="0">
                  <a:moveTo>
                    <a:pt x="8147" y="3301"/>
                  </a:moveTo>
                  <a:cubicBezTo>
                    <a:pt x="10494" y="3301"/>
                    <a:pt x="14710" y="5374"/>
                    <a:pt x="16299" y="6102"/>
                  </a:cubicBezTo>
                  <a:cubicBezTo>
                    <a:pt x="21052" y="8278"/>
                    <a:pt x="25577" y="11022"/>
                    <a:pt x="29892" y="13960"/>
                  </a:cubicBezTo>
                  <a:cubicBezTo>
                    <a:pt x="33165" y="16189"/>
                    <a:pt x="36760" y="18565"/>
                    <a:pt x="39398" y="21560"/>
                  </a:cubicBezTo>
                  <a:cubicBezTo>
                    <a:pt x="41607" y="24071"/>
                    <a:pt x="39444" y="25701"/>
                    <a:pt x="37248" y="27631"/>
                  </a:cubicBezTo>
                  <a:cubicBezTo>
                    <a:pt x="29939" y="34064"/>
                    <a:pt x="20443" y="39324"/>
                    <a:pt x="11375" y="42814"/>
                  </a:cubicBezTo>
                  <a:cubicBezTo>
                    <a:pt x="10430" y="43178"/>
                    <a:pt x="9504" y="43553"/>
                    <a:pt x="8996" y="43553"/>
                  </a:cubicBezTo>
                  <a:cubicBezTo>
                    <a:pt x="8882" y="43553"/>
                    <a:pt x="8789" y="43534"/>
                    <a:pt x="8722" y="43492"/>
                  </a:cubicBezTo>
                  <a:cubicBezTo>
                    <a:pt x="7682" y="42835"/>
                    <a:pt x="7177" y="41025"/>
                    <a:pt x="6834" y="39955"/>
                  </a:cubicBezTo>
                  <a:cubicBezTo>
                    <a:pt x="5550" y="35962"/>
                    <a:pt x="5234" y="31593"/>
                    <a:pt x="5065" y="27426"/>
                  </a:cubicBezTo>
                  <a:cubicBezTo>
                    <a:pt x="4864" y="22440"/>
                    <a:pt x="4988" y="17420"/>
                    <a:pt x="5469" y="12452"/>
                  </a:cubicBezTo>
                  <a:cubicBezTo>
                    <a:pt x="5690" y="10151"/>
                    <a:pt x="5661" y="5459"/>
                    <a:pt x="7148" y="3490"/>
                  </a:cubicBezTo>
                  <a:lnTo>
                    <a:pt x="7148" y="3490"/>
                  </a:lnTo>
                  <a:cubicBezTo>
                    <a:pt x="7415" y="3358"/>
                    <a:pt x="7755" y="3301"/>
                    <a:pt x="8147" y="3301"/>
                  </a:cubicBezTo>
                  <a:close/>
                  <a:moveTo>
                    <a:pt x="8690" y="1"/>
                  </a:moveTo>
                  <a:cubicBezTo>
                    <a:pt x="6915" y="1"/>
                    <a:pt x="5217" y="423"/>
                    <a:pt x="3795" y="1558"/>
                  </a:cubicBezTo>
                  <a:cubicBezTo>
                    <a:pt x="3702" y="1632"/>
                    <a:pt x="3618" y="1705"/>
                    <a:pt x="3542" y="1777"/>
                  </a:cubicBezTo>
                  <a:lnTo>
                    <a:pt x="3542" y="1777"/>
                  </a:lnTo>
                  <a:cubicBezTo>
                    <a:pt x="3483" y="1826"/>
                    <a:pt x="3427" y="1878"/>
                    <a:pt x="3376" y="1933"/>
                  </a:cubicBezTo>
                  <a:cubicBezTo>
                    <a:pt x="1254" y="4195"/>
                    <a:pt x="1111" y="8585"/>
                    <a:pt x="784" y="11463"/>
                  </a:cubicBezTo>
                  <a:cubicBezTo>
                    <a:pt x="139" y="17147"/>
                    <a:pt x="1" y="22915"/>
                    <a:pt x="273" y="28626"/>
                  </a:cubicBezTo>
                  <a:cubicBezTo>
                    <a:pt x="525" y="33924"/>
                    <a:pt x="683" y="46989"/>
                    <a:pt x="8103" y="46989"/>
                  </a:cubicBezTo>
                  <a:cubicBezTo>
                    <a:pt x="8624" y="46989"/>
                    <a:pt x="9180" y="46924"/>
                    <a:pt x="9775" y="46788"/>
                  </a:cubicBezTo>
                  <a:cubicBezTo>
                    <a:pt x="14982" y="45598"/>
                    <a:pt x="20140" y="42583"/>
                    <a:pt x="24762" y="40027"/>
                  </a:cubicBezTo>
                  <a:cubicBezTo>
                    <a:pt x="30302" y="36966"/>
                    <a:pt x="35876" y="33642"/>
                    <a:pt x="40658" y="29463"/>
                  </a:cubicBezTo>
                  <a:cubicBezTo>
                    <a:pt x="42917" y="27493"/>
                    <a:pt x="46624" y="24333"/>
                    <a:pt x="44955" y="21013"/>
                  </a:cubicBezTo>
                  <a:cubicBezTo>
                    <a:pt x="43140" y="17403"/>
                    <a:pt x="38154" y="14468"/>
                    <a:pt x="34991" y="12241"/>
                  </a:cubicBezTo>
                  <a:cubicBezTo>
                    <a:pt x="29454" y="8341"/>
                    <a:pt x="23530" y="4761"/>
                    <a:pt x="17255" y="2179"/>
                  </a:cubicBezTo>
                  <a:cubicBezTo>
                    <a:pt x="14803" y="1170"/>
                    <a:pt x="11641" y="1"/>
                    <a:pt x="869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1030425" y="4338525"/>
              <a:ext cx="124700" cy="632250"/>
            </a:xfrm>
            <a:custGeom>
              <a:avLst/>
              <a:gdLst/>
              <a:ahLst/>
              <a:cxnLst/>
              <a:rect l="l" t="t" r="r" b="b"/>
              <a:pathLst>
                <a:path w="4988" h="25290" extrusionOk="0">
                  <a:moveTo>
                    <a:pt x="2097" y="1"/>
                  </a:moveTo>
                  <a:cubicBezTo>
                    <a:pt x="1424" y="1"/>
                    <a:pt x="596" y="365"/>
                    <a:pt x="559" y="895"/>
                  </a:cubicBezTo>
                  <a:lnTo>
                    <a:pt x="559" y="897"/>
                  </a:lnTo>
                  <a:cubicBezTo>
                    <a:pt x="0" y="8856"/>
                    <a:pt x="639" y="17065"/>
                    <a:pt x="2455" y="24822"/>
                  </a:cubicBezTo>
                  <a:cubicBezTo>
                    <a:pt x="2532" y="25151"/>
                    <a:pt x="2874" y="25290"/>
                    <a:pt x="3277" y="25290"/>
                  </a:cubicBezTo>
                  <a:cubicBezTo>
                    <a:pt x="4027" y="25290"/>
                    <a:pt x="4988" y="24809"/>
                    <a:pt x="4842" y="24181"/>
                  </a:cubicBezTo>
                  <a:cubicBezTo>
                    <a:pt x="3051" y="16534"/>
                    <a:pt x="2408" y="8490"/>
                    <a:pt x="2958" y="645"/>
                  </a:cubicBezTo>
                  <a:cubicBezTo>
                    <a:pt x="2990" y="191"/>
                    <a:pt x="2584" y="1"/>
                    <a:pt x="20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567000" y="4480475"/>
              <a:ext cx="314075" cy="294800"/>
            </a:xfrm>
            <a:custGeom>
              <a:avLst/>
              <a:gdLst/>
              <a:ahLst/>
              <a:cxnLst/>
              <a:rect l="l" t="t" r="r" b="b"/>
              <a:pathLst>
                <a:path w="12563" h="11792" extrusionOk="0">
                  <a:moveTo>
                    <a:pt x="2470" y="1379"/>
                  </a:moveTo>
                  <a:cubicBezTo>
                    <a:pt x="2482" y="1380"/>
                    <a:pt x="2495" y="1381"/>
                    <a:pt x="2508" y="1383"/>
                  </a:cubicBezTo>
                  <a:lnTo>
                    <a:pt x="2508" y="1383"/>
                  </a:lnTo>
                  <a:cubicBezTo>
                    <a:pt x="2415" y="1432"/>
                    <a:pt x="2358" y="1449"/>
                    <a:pt x="2330" y="1449"/>
                  </a:cubicBezTo>
                  <a:cubicBezTo>
                    <a:pt x="2310" y="1449"/>
                    <a:pt x="2304" y="1441"/>
                    <a:pt x="2308" y="1431"/>
                  </a:cubicBezTo>
                  <a:lnTo>
                    <a:pt x="2308" y="1431"/>
                  </a:lnTo>
                  <a:cubicBezTo>
                    <a:pt x="2364" y="1416"/>
                    <a:pt x="2419" y="1399"/>
                    <a:pt x="2470" y="1379"/>
                  </a:cubicBezTo>
                  <a:close/>
                  <a:moveTo>
                    <a:pt x="2811" y="1524"/>
                  </a:moveTo>
                  <a:lnTo>
                    <a:pt x="2811" y="1524"/>
                  </a:lnTo>
                  <a:cubicBezTo>
                    <a:pt x="3050" y="1632"/>
                    <a:pt x="3370" y="1682"/>
                    <a:pt x="3608" y="1781"/>
                  </a:cubicBezTo>
                  <a:cubicBezTo>
                    <a:pt x="4244" y="2042"/>
                    <a:pt x="4859" y="2364"/>
                    <a:pt x="5457" y="2700"/>
                  </a:cubicBezTo>
                  <a:cubicBezTo>
                    <a:pt x="6641" y="3368"/>
                    <a:pt x="7803" y="4119"/>
                    <a:pt x="8840" y="5001"/>
                  </a:cubicBezTo>
                  <a:cubicBezTo>
                    <a:pt x="9604" y="5650"/>
                    <a:pt x="10096" y="5946"/>
                    <a:pt x="9319" y="6771"/>
                  </a:cubicBezTo>
                  <a:cubicBezTo>
                    <a:pt x="8321" y="7829"/>
                    <a:pt x="6861" y="8584"/>
                    <a:pt x="5601" y="9277"/>
                  </a:cubicBezTo>
                  <a:cubicBezTo>
                    <a:pt x="4996" y="9610"/>
                    <a:pt x="4379" y="9927"/>
                    <a:pt x="3745" y="10202"/>
                  </a:cubicBezTo>
                  <a:cubicBezTo>
                    <a:pt x="3603" y="10265"/>
                    <a:pt x="3423" y="10373"/>
                    <a:pt x="3246" y="10449"/>
                  </a:cubicBezTo>
                  <a:lnTo>
                    <a:pt x="3246" y="10449"/>
                  </a:lnTo>
                  <a:cubicBezTo>
                    <a:pt x="3233" y="10415"/>
                    <a:pt x="3219" y="10372"/>
                    <a:pt x="3207" y="10317"/>
                  </a:cubicBezTo>
                  <a:cubicBezTo>
                    <a:pt x="3001" y="9330"/>
                    <a:pt x="2653" y="8445"/>
                    <a:pt x="2570" y="7401"/>
                  </a:cubicBezTo>
                  <a:cubicBezTo>
                    <a:pt x="2461" y="6032"/>
                    <a:pt x="2482" y="4642"/>
                    <a:pt x="2611" y="3274"/>
                  </a:cubicBezTo>
                  <a:cubicBezTo>
                    <a:pt x="2653" y="2808"/>
                    <a:pt x="2655" y="2093"/>
                    <a:pt x="2811" y="1524"/>
                  </a:cubicBezTo>
                  <a:close/>
                  <a:moveTo>
                    <a:pt x="3174" y="1"/>
                  </a:moveTo>
                  <a:cubicBezTo>
                    <a:pt x="2484" y="1"/>
                    <a:pt x="1829" y="169"/>
                    <a:pt x="1245" y="573"/>
                  </a:cubicBezTo>
                  <a:cubicBezTo>
                    <a:pt x="1124" y="657"/>
                    <a:pt x="1031" y="735"/>
                    <a:pt x="962" y="809"/>
                  </a:cubicBezTo>
                  <a:lnTo>
                    <a:pt x="962" y="809"/>
                  </a:lnTo>
                  <a:cubicBezTo>
                    <a:pt x="928" y="837"/>
                    <a:pt x="898" y="866"/>
                    <a:pt x="873" y="896"/>
                  </a:cubicBezTo>
                  <a:cubicBezTo>
                    <a:pt x="120" y="1816"/>
                    <a:pt x="203" y="3580"/>
                    <a:pt x="150" y="4700"/>
                  </a:cubicBezTo>
                  <a:cubicBezTo>
                    <a:pt x="66" y="6450"/>
                    <a:pt x="1" y="8388"/>
                    <a:pt x="490" y="10092"/>
                  </a:cubicBezTo>
                  <a:cubicBezTo>
                    <a:pt x="850" y="11346"/>
                    <a:pt x="1621" y="11791"/>
                    <a:pt x="2557" y="11791"/>
                  </a:cubicBezTo>
                  <a:cubicBezTo>
                    <a:pt x="4297" y="11791"/>
                    <a:pt x="6606" y="10249"/>
                    <a:pt x="7893" y="9491"/>
                  </a:cubicBezTo>
                  <a:cubicBezTo>
                    <a:pt x="9145" y="8753"/>
                    <a:pt x="11454" y="7587"/>
                    <a:pt x="12061" y="6142"/>
                  </a:cubicBezTo>
                  <a:cubicBezTo>
                    <a:pt x="12563" y="4948"/>
                    <a:pt x="11205" y="4162"/>
                    <a:pt x="10357" y="3520"/>
                  </a:cubicBezTo>
                  <a:cubicBezTo>
                    <a:pt x="8718" y="2282"/>
                    <a:pt x="5712" y="1"/>
                    <a:pt x="317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1781050" y="4375575"/>
              <a:ext cx="117100" cy="637100"/>
            </a:xfrm>
            <a:custGeom>
              <a:avLst/>
              <a:gdLst/>
              <a:ahLst/>
              <a:cxnLst/>
              <a:rect l="l" t="t" r="r" b="b"/>
              <a:pathLst>
                <a:path w="4684" h="25484" extrusionOk="0">
                  <a:moveTo>
                    <a:pt x="2042" y="0"/>
                  </a:moveTo>
                  <a:cubicBezTo>
                    <a:pt x="1385" y="0"/>
                    <a:pt x="625" y="371"/>
                    <a:pt x="581" y="979"/>
                  </a:cubicBezTo>
                  <a:cubicBezTo>
                    <a:pt x="1" y="8927"/>
                    <a:pt x="562" y="17089"/>
                    <a:pt x="2150" y="24889"/>
                  </a:cubicBezTo>
                  <a:cubicBezTo>
                    <a:pt x="2234" y="25305"/>
                    <a:pt x="2616" y="25483"/>
                    <a:pt x="3052" y="25483"/>
                  </a:cubicBezTo>
                  <a:cubicBezTo>
                    <a:pt x="3791" y="25483"/>
                    <a:pt x="4683" y="24972"/>
                    <a:pt x="4536" y="24248"/>
                  </a:cubicBezTo>
                  <a:cubicBezTo>
                    <a:pt x="2977" y="16591"/>
                    <a:pt x="2431" y="8612"/>
                    <a:pt x="3001" y="806"/>
                  </a:cubicBezTo>
                  <a:cubicBezTo>
                    <a:pt x="3042" y="245"/>
                    <a:pt x="2576" y="0"/>
                    <a:pt x="204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1252775" y="4493275"/>
              <a:ext cx="184450" cy="339175"/>
            </a:xfrm>
            <a:custGeom>
              <a:avLst/>
              <a:gdLst/>
              <a:ahLst/>
              <a:cxnLst/>
              <a:rect l="l" t="t" r="r" b="b"/>
              <a:pathLst>
                <a:path w="7378" h="13567" extrusionOk="0">
                  <a:moveTo>
                    <a:pt x="2944" y="1215"/>
                  </a:moveTo>
                  <a:lnTo>
                    <a:pt x="4741" y="1314"/>
                  </a:lnTo>
                  <a:lnTo>
                    <a:pt x="4741" y="1314"/>
                  </a:lnTo>
                  <a:cubicBezTo>
                    <a:pt x="4069" y="4839"/>
                    <a:pt x="4646" y="8898"/>
                    <a:pt x="4900" y="12513"/>
                  </a:cubicBezTo>
                  <a:lnTo>
                    <a:pt x="4900" y="12513"/>
                  </a:lnTo>
                  <a:cubicBezTo>
                    <a:pt x="4827" y="12514"/>
                    <a:pt x="4754" y="12515"/>
                    <a:pt x="4681" y="12515"/>
                  </a:cubicBezTo>
                  <a:cubicBezTo>
                    <a:pt x="4021" y="12515"/>
                    <a:pt x="3405" y="12460"/>
                    <a:pt x="3066" y="12249"/>
                  </a:cubicBezTo>
                  <a:cubicBezTo>
                    <a:pt x="3063" y="12248"/>
                    <a:pt x="3061" y="12246"/>
                    <a:pt x="3059" y="12245"/>
                  </a:cubicBezTo>
                  <a:lnTo>
                    <a:pt x="3059" y="12245"/>
                  </a:lnTo>
                  <a:cubicBezTo>
                    <a:pt x="3086" y="12255"/>
                    <a:pt x="3113" y="12262"/>
                    <a:pt x="3136" y="12262"/>
                  </a:cubicBezTo>
                  <a:cubicBezTo>
                    <a:pt x="3192" y="12262"/>
                    <a:pt x="3222" y="12221"/>
                    <a:pt x="3164" y="12082"/>
                  </a:cubicBezTo>
                  <a:cubicBezTo>
                    <a:pt x="3075" y="11871"/>
                    <a:pt x="3048" y="11482"/>
                    <a:pt x="3058" y="11244"/>
                  </a:cubicBezTo>
                  <a:cubicBezTo>
                    <a:pt x="3091" y="10421"/>
                    <a:pt x="2948" y="9549"/>
                    <a:pt x="2924" y="8723"/>
                  </a:cubicBezTo>
                  <a:cubicBezTo>
                    <a:pt x="2852" y="6224"/>
                    <a:pt x="2877" y="3717"/>
                    <a:pt x="2944" y="1215"/>
                  </a:cubicBezTo>
                  <a:close/>
                  <a:moveTo>
                    <a:pt x="2408" y="0"/>
                  </a:moveTo>
                  <a:cubicBezTo>
                    <a:pt x="1708" y="0"/>
                    <a:pt x="602" y="337"/>
                    <a:pt x="585" y="877"/>
                  </a:cubicBezTo>
                  <a:cubicBezTo>
                    <a:pt x="465" y="4816"/>
                    <a:pt x="1" y="9238"/>
                    <a:pt x="854" y="13108"/>
                  </a:cubicBezTo>
                  <a:cubicBezTo>
                    <a:pt x="890" y="13269"/>
                    <a:pt x="1167" y="13334"/>
                    <a:pt x="1291" y="13340"/>
                  </a:cubicBezTo>
                  <a:lnTo>
                    <a:pt x="5391" y="13564"/>
                  </a:lnTo>
                  <a:cubicBezTo>
                    <a:pt x="5419" y="13566"/>
                    <a:pt x="5450" y="13567"/>
                    <a:pt x="5485" y="13567"/>
                  </a:cubicBezTo>
                  <a:cubicBezTo>
                    <a:pt x="6041" y="13567"/>
                    <a:pt x="7377" y="13365"/>
                    <a:pt x="7339" y="12692"/>
                  </a:cubicBezTo>
                  <a:cubicBezTo>
                    <a:pt x="7128" y="8881"/>
                    <a:pt x="6368" y="4350"/>
                    <a:pt x="7178" y="603"/>
                  </a:cubicBezTo>
                  <a:cubicBezTo>
                    <a:pt x="7235" y="344"/>
                    <a:pt x="6965" y="247"/>
                    <a:pt x="6751" y="235"/>
                  </a:cubicBezTo>
                  <a:lnTo>
                    <a:pt x="2560" y="6"/>
                  </a:lnTo>
                  <a:lnTo>
                    <a:pt x="2560" y="6"/>
                  </a:lnTo>
                  <a:cubicBezTo>
                    <a:pt x="2512" y="2"/>
                    <a:pt x="2461" y="0"/>
                    <a:pt x="2408"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451225" y="4505075"/>
              <a:ext cx="184375" cy="337375"/>
            </a:xfrm>
            <a:custGeom>
              <a:avLst/>
              <a:gdLst/>
              <a:ahLst/>
              <a:cxnLst/>
              <a:rect l="l" t="t" r="r" b="b"/>
              <a:pathLst>
                <a:path w="7375" h="13495" extrusionOk="0">
                  <a:moveTo>
                    <a:pt x="2945" y="1144"/>
                  </a:moveTo>
                  <a:lnTo>
                    <a:pt x="4754" y="1243"/>
                  </a:lnTo>
                  <a:lnTo>
                    <a:pt x="4754" y="1243"/>
                  </a:lnTo>
                  <a:cubicBezTo>
                    <a:pt x="4068" y="4787"/>
                    <a:pt x="4651" y="8873"/>
                    <a:pt x="4904" y="12511"/>
                  </a:cubicBezTo>
                  <a:lnTo>
                    <a:pt x="4904" y="12511"/>
                  </a:lnTo>
                  <a:cubicBezTo>
                    <a:pt x="4830" y="12512"/>
                    <a:pt x="4757" y="12513"/>
                    <a:pt x="4684" y="12513"/>
                  </a:cubicBezTo>
                  <a:cubicBezTo>
                    <a:pt x="4018" y="12513"/>
                    <a:pt x="3400" y="12458"/>
                    <a:pt x="3074" y="12245"/>
                  </a:cubicBezTo>
                  <a:cubicBezTo>
                    <a:pt x="3009" y="12202"/>
                    <a:pt x="2974" y="12181"/>
                    <a:pt x="2960" y="12173"/>
                  </a:cubicBezTo>
                  <a:lnTo>
                    <a:pt x="2960" y="12173"/>
                  </a:lnTo>
                  <a:cubicBezTo>
                    <a:pt x="2985" y="12187"/>
                    <a:pt x="3071" y="12231"/>
                    <a:pt x="3132" y="12231"/>
                  </a:cubicBezTo>
                  <a:cubicBezTo>
                    <a:pt x="3190" y="12231"/>
                    <a:pt x="3226" y="12190"/>
                    <a:pt x="3165" y="12044"/>
                  </a:cubicBezTo>
                  <a:cubicBezTo>
                    <a:pt x="3074" y="11831"/>
                    <a:pt x="3050" y="11445"/>
                    <a:pt x="3059" y="11206"/>
                  </a:cubicBezTo>
                  <a:cubicBezTo>
                    <a:pt x="3089" y="10382"/>
                    <a:pt x="2949" y="9514"/>
                    <a:pt x="2925" y="8685"/>
                  </a:cubicBezTo>
                  <a:cubicBezTo>
                    <a:pt x="2853" y="6173"/>
                    <a:pt x="2878" y="3657"/>
                    <a:pt x="2945" y="1144"/>
                  </a:cubicBezTo>
                  <a:close/>
                  <a:moveTo>
                    <a:pt x="2518" y="1"/>
                  </a:moveTo>
                  <a:cubicBezTo>
                    <a:pt x="2489" y="1"/>
                    <a:pt x="2456" y="3"/>
                    <a:pt x="2420" y="8"/>
                  </a:cubicBezTo>
                  <a:lnTo>
                    <a:pt x="2420" y="8"/>
                  </a:lnTo>
                  <a:cubicBezTo>
                    <a:pt x="1720" y="17"/>
                    <a:pt x="601" y="331"/>
                    <a:pt x="585" y="841"/>
                  </a:cubicBezTo>
                  <a:cubicBezTo>
                    <a:pt x="465" y="4779"/>
                    <a:pt x="1" y="9202"/>
                    <a:pt x="853" y="13070"/>
                  </a:cubicBezTo>
                  <a:cubicBezTo>
                    <a:pt x="888" y="13223"/>
                    <a:pt x="1174" y="13263"/>
                    <a:pt x="1281" y="13269"/>
                  </a:cubicBezTo>
                  <a:lnTo>
                    <a:pt x="5381" y="13493"/>
                  </a:lnTo>
                  <a:cubicBezTo>
                    <a:pt x="5404" y="13494"/>
                    <a:pt x="5429" y="13495"/>
                    <a:pt x="5458" y="13495"/>
                  </a:cubicBezTo>
                  <a:cubicBezTo>
                    <a:pt x="5975" y="13495"/>
                    <a:pt x="7374" y="13280"/>
                    <a:pt x="7340" y="12655"/>
                  </a:cubicBezTo>
                  <a:cubicBezTo>
                    <a:pt x="7129" y="8842"/>
                    <a:pt x="6365" y="4303"/>
                    <a:pt x="7174" y="553"/>
                  </a:cubicBezTo>
                  <a:cubicBezTo>
                    <a:pt x="7230" y="300"/>
                    <a:pt x="6960" y="244"/>
                    <a:pt x="6760" y="232"/>
                  </a:cubicBezTo>
                  <a:lnTo>
                    <a:pt x="2544" y="1"/>
                  </a:lnTo>
                  <a:cubicBezTo>
                    <a:pt x="2536" y="1"/>
                    <a:pt x="2527" y="1"/>
                    <a:pt x="251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6438550" y="4374275"/>
              <a:ext cx="117850" cy="656450"/>
            </a:xfrm>
            <a:custGeom>
              <a:avLst/>
              <a:gdLst/>
              <a:ahLst/>
              <a:cxnLst/>
              <a:rect l="l" t="t" r="r" b="b"/>
              <a:pathLst>
                <a:path w="4714" h="26258" extrusionOk="0">
                  <a:moveTo>
                    <a:pt x="2075" y="0"/>
                  </a:moveTo>
                  <a:cubicBezTo>
                    <a:pt x="1390" y="0"/>
                    <a:pt x="499" y="361"/>
                    <a:pt x="472" y="834"/>
                  </a:cubicBezTo>
                  <a:cubicBezTo>
                    <a:pt x="0" y="9177"/>
                    <a:pt x="558" y="17699"/>
                    <a:pt x="2214" y="25882"/>
                  </a:cubicBezTo>
                  <a:cubicBezTo>
                    <a:pt x="2267" y="26146"/>
                    <a:pt x="2567" y="26258"/>
                    <a:pt x="2938" y="26258"/>
                  </a:cubicBezTo>
                  <a:cubicBezTo>
                    <a:pt x="3683" y="26258"/>
                    <a:pt x="4714" y="25808"/>
                    <a:pt x="4600" y="25242"/>
                  </a:cubicBezTo>
                  <a:cubicBezTo>
                    <a:pt x="2967" y="17169"/>
                    <a:pt x="2390" y="8755"/>
                    <a:pt x="2857" y="525"/>
                  </a:cubicBezTo>
                  <a:cubicBezTo>
                    <a:pt x="2878" y="152"/>
                    <a:pt x="2520" y="0"/>
                    <a:pt x="207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5508325" y="4425050"/>
              <a:ext cx="150225" cy="667725"/>
            </a:xfrm>
            <a:custGeom>
              <a:avLst/>
              <a:gdLst/>
              <a:ahLst/>
              <a:cxnLst/>
              <a:rect l="l" t="t" r="r" b="b"/>
              <a:pathLst>
                <a:path w="6009" h="26709" extrusionOk="0">
                  <a:moveTo>
                    <a:pt x="1804" y="0"/>
                  </a:moveTo>
                  <a:cubicBezTo>
                    <a:pt x="1090" y="0"/>
                    <a:pt x="1" y="374"/>
                    <a:pt x="23" y="918"/>
                  </a:cubicBezTo>
                  <a:lnTo>
                    <a:pt x="23" y="917"/>
                  </a:lnTo>
                  <a:cubicBezTo>
                    <a:pt x="365" y="9404"/>
                    <a:pt x="1037" y="18252"/>
                    <a:pt x="3480" y="26413"/>
                  </a:cubicBezTo>
                  <a:cubicBezTo>
                    <a:pt x="3542" y="26622"/>
                    <a:pt x="3803" y="26709"/>
                    <a:pt x="4131" y="26709"/>
                  </a:cubicBezTo>
                  <a:cubicBezTo>
                    <a:pt x="4890" y="26709"/>
                    <a:pt x="6008" y="26246"/>
                    <a:pt x="5866" y="25772"/>
                  </a:cubicBezTo>
                  <a:cubicBezTo>
                    <a:pt x="3424" y="17612"/>
                    <a:pt x="2752" y="8764"/>
                    <a:pt x="2408" y="278"/>
                  </a:cubicBezTo>
                  <a:cubicBezTo>
                    <a:pt x="2401" y="85"/>
                    <a:pt x="2145" y="0"/>
                    <a:pt x="180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6991600" y="4424000"/>
              <a:ext cx="188650" cy="149975"/>
            </a:xfrm>
            <a:custGeom>
              <a:avLst/>
              <a:gdLst/>
              <a:ahLst/>
              <a:cxnLst/>
              <a:rect l="l" t="t" r="r" b="b"/>
              <a:pathLst>
                <a:path w="7546" h="5999" extrusionOk="0">
                  <a:moveTo>
                    <a:pt x="5650" y="0"/>
                  </a:moveTo>
                  <a:cubicBezTo>
                    <a:pt x="4953" y="0"/>
                    <a:pt x="4203" y="174"/>
                    <a:pt x="3593" y="278"/>
                  </a:cubicBezTo>
                  <a:cubicBezTo>
                    <a:pt x="2770" y="418"/>
                    <a:pt x="1949" y="576"/>
                    <a:pt x="1135" y="760"/>
                  </a:cubicBezTo>
                  <a:cubicBezTo>
                    <a:pt x="692" y="858"/>
                    <a:pt x="1" y="1296"/>
                    <a:pt x="145" y="1840"/>
                  </a:cubicBezTo>
                  <a:cubicBezTo>
                    <a:pt x="250" y="2227"/>
                    <a:pt x="659" y="2337"/>
                    <a:pt x="1046" y="2337"/>
                  </a:cubicBezTo>
                  <a:cubicBezTo>
                    <a:pt x="1228" y="2337"/>
                    <a:pt x="1405" y="2312"/>
                    <a:pt x="1544" y="2282"/>
                  </a:cubicBezTo>
                  <a:lnTo>
                    <a:pt x="1542" y="2282"/>
                  </a:lnTo>
                  <a:cubicBezTo>
                    <a:pt x="2071" y="2162"/>
                    <a:pt x="2603" y="2054"/>
                    <a:pt x="3136" y="1955"/>
                  </a:cubicBezTo>
                  <a:cubicBezTo>
                    <a:pt x="3566" y="1876"/>
                    <a:pt x="3997" y="1804"/>
                    <a:pt x="4431" y="1751"/>
                  </a:cubicBezTo>
                  <a:cubicBezTo>
                    <a:pt x="4571" y="1735"/>
                    <a:pt x="4714" y="1727"/>
                    <a:pt x="4856" y="1714"/>
                  </a:cubicBezTo>
                  <a:lnTo>
                    <a:pt x="4856" y="1714"/>
                  </a:lnTo>
                  <a:cubicBezTo>
                    <a:pt x="4865" y="1810"/>
                    <a:pt x="4882" y="1910"/>
                    <a:pt x="4883" y="1965"/>
                  </a:cubicBezTo>
                  <a:cubicBezTo>
                    <a:pt x="4889" y="2425"/>
                    <a:pt x="4853" y="2889"/>
                    <a:pt x="4821" y="3347"/>
                  </a:cubicBezTo>
                  <a:cubicBezTo>
                    <a:pt x="4776" y="3992"/>
                    <a:pt x="4718" y="4635"/>
                    <a:pt x="4646" y="5279"/>
                  </a:cubicBezTo>
                  <a:cubicBezTo>
                    <a:pt x="4591" y="5782"/>
                    <a:pt x="5020" y="5998"/>
                    <a:pt x="5532" y="5998"/>
                  </a:cubicBezTo>
                  <a:cubicBezTo>
                    <a:pt x="6194" y="5998"/>
                    <a:pt x="6993" y="5636"/>
                    <a:pt x="7057" y="5068"/>
                  </a:cubicBezTo>
                  <a:cubicBezTo>
                    <a:pt x="7149" y="4233"/>
                    <a:pt x="7223" y="3397"/>
                    <a:pt x="7266" y="2559"/>
                  </a:cubicBezTo>
                  <a:cubicBezTo>
                    <a:pt x="7309" y="1742"/>
                    <a:pt x="7545" y="487"/>
                    <a:pt x="6582" y="142"/>
                  </a:cubicBezTo>
                  <a:cubicBezTo>
                    <a:pt x="6296" y="39"/>
                    <a:pt x="5979" y="0"/>
                    <a:pt x="5650"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6597875" y="4463975"/>
              <a:ext cx="209750" cy="182225"/>
            </a:xfrm>
            <a:custGeom>
              <a:avLst/>
              <a:gdLst/>
              <a:ahLst/>
              <a:cxnLst/>
              <a:rect l="l" t="t" r="r" b="b"/>
              <a:pathLst>
                <a:path w="8390" h="7289" extrusionOk="0">
                  <a:moveTo>
                    <a:pt x="2640" y="2025"/>
                  </a:moveTo>
                  <a:lnTo>
                    <a:pt x="2640" y="2025"/>
                  </a:lnTo>
                  <a:cubicBezTo>
                    <a:pt x="2642" y="2054"/>
                    <a:pt x="2641" y="2088"/>
                    <a:pt x="2637" y="2124"/>
                  </a:cubicBezTo>
                  <a:lnTo>
                    <a:pt x="2637" y="2124"/>
                  </a:lnTo>
                  <a:cubicBezTo>
                    <a:pt x="2568" y="2119"/>
                    <a:pt x="2475" y="2100"/>
                    <a:pt x="2352" y="2061"/>
                  </a:cubicBezTo>
                  <a:lnTo>
                    <a:pt x="2352" y="2061"/>
                  </a:lnTo>
                  <a:cubicBezTo>
                    <a:pt x="2364" y="2065"/>
                    <a:pt x="2380" y="2067"/>
                    <a:pt x="2398" y="2067"/>
                  </a:cubicBezTo>
                  <a:cubicBezTo>
                    <a:pt x="2457" y="2067"/>
                    <a:pt x="2543" y="2049"/>
                    <a:pt x="2640" y="2025"/>
                  </a:cubicBezTo>
                  <a:close/>
                  <a:moveTo>
                    <a:pt x="5409" y="1"/>
                  </a:moveTo>
                  <a:cubicBezTo>
                    <a:pt x="3852" y="1"/>
                    <a:pt x="2091" y="112"/>
                    <a:pt x="940" y="936"/>
                  </a:cubicBezTo>
                  <a:cubicBezTo>
                    <a:pt x="94" y="1541"/>
                    <a:pt x="118" y="2678"/>
                    <a:pt x="66" y="3621"/>
                  </a:cubicBezTo>
                  <a:cubicBezTo>
                    <a:pt x="13" y="4590"/>
                    <a:pt x="1" y="5565"/>
                    <a:pt x="11" y="6535"/>
                  </a:cubicBezTo>
                  <a:cubicBezTo>
                    <a:pt x="18" y="7064"/>
                    <a:pt x="480" y="7289"/>
                    <a:pt x="999" y="7289"/>
                  </a:cubicBezTo>
                  <a:cubicBezTo>
                    <a:pt x="1669" y="7289"/>
                    <a:pt x="2432" y="6914"/>
                    <a:pt x="2425" y="6336"/>
                  </a:cubicBezTo>
                  <a:cubicBezTo>
                    <a:pt x="2416" y="5607"/>
                    <a:pt x="2424" y="4879"/>
                    <a:pt x="2448" y="4151"/>
                  </a:cubicBezTo>
                  <a:cubicBezTo>
                    <a:pt x="2464" y="3675"/>
                    <a:pt x="2484" y="3200"/>
                    <a:pt x="2528" y="2726"/>
                  </a:cubicBezTo>
                  <a:cubicBezTo>
                    <a:pt x="2540" y="2600"/>
                    <a:pt x="2620" y="2322"/>
                    <a:pt x="2637" y="2124"/>
                  </a:cubicBezTo>
                  <a:lnTo>
                    <a:pt x="2637" y="2124"/>
                  </a:lnTo>
                  <a:cubicBezTo>
                    <a:pt x="2651" y="2125"/>
                    <a:pt x="2663" y="2125"/>
                    <a:pt x="2674" y="2125"/>
                  </a:cubicBezTo>
                  <a:cubicBezTo>
                    <a:pt x="2816" y="2125"/>
                    <a:pt x="2834" y="2055"/>
                    <a:pt x="2805" y="1980"/>
                  </a:cubicBezTo>
                  <a:lnTo>
                    <a:pt x="2805" y="1980"/>
                  </a:lnTo>
                  <a:cubicBezTo>
                    <a:pt x="2749" y="1996"/>
                    <a:pt x="2693" y="2011"/>
                    <a:pt x="2640" y="2025"/>
                  </a:cubicBezTo>
                  <a:lnTo>
                    <a:pt x="2640" y="2025"/>
                  </a:lnTo>
                  <a:cubicBezTo>
                    <a:pt x="2638" y="1997"/>
                    <a:pt x="2634" y="1974"/>
                    <a:pt x="2627" y="1954"/>
                  </a:cubicBezTo>
                  <a:cubicBezTo>
                    <a:pt x="2587" y="1847"/>
                    <a:pt x="2599" y="1808"/>
                    <a:pt x="2631" y="1808"/>
                  </a:cubicBezTo>
                  <a:cubicBezTo>
                    <a:pt x="2678" y="1808"/>
                    <a:pt x="2771" y="1896"/>
                    <a:pt x="2805" y="1980"/>
                  </a:cubicBezTo>
                  <a:lnTo>
                    <a:pt x="2805" y="1980"/>
                  </a:lnTo>
                  <a:cubicBezTo>
                    <a:pt x="2967" y="1933"/>
                    <a:pt x="3130" y="1882"/>
                    <a:pt x="3218" y="1870"/>
                  </a:cubicBezTo>
                  <a:cubicBezTo>
                    <a:pt x="3697" y="1802"/>
                    <a:pt x="4184" y="1770"/>
                    <a:pt x="4667" y="1743"/>
                  </a:cubicBezTo>
                  <a:cubicBezTo>
                    <a:pt x="5207" y="1713"/>
                    <a:pt x="5749" y="1697"/>
                    <a:pt x="6291" y="1697"/>
                  </a:cubicBezTo>
                  <a:cubicBezTo>
                    <a:pt x="6375" y="1697"/>
                    <a:pt x="6460" y="1697"/>
                    <a:pt x="6545" y="1698"/>
                  </a:cubicBezTo>
                  <a:cubicBezTo>
                    <a:pt x="6549" y="1698"/>
                    <a:pt x="6553" y="1698"/>
                    <a:pt x="6557" y="1698"/>
                  </a:cubicBezTo>
                  <a:cubicBezTo>
                    <a:pt x="7887" y="1698"/>
                    <a:pt x="8390" y="29"/>
                    <a:pt x="6774" y="15"/>
                  </a:cubicBezTo>
                  <a:cubicBezTo>
                    <a:pt x="6355" y="11"/>
                    <a:pt x="5892" y="1"/>
                    <a:pt x="540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6978525" y="4696425"/>
              <a:ext cx="195475" cy="174150"/>
            </a:xfrm>
            <a:custGeom>
              <a:avLst/>
              <a:gdLst/>
              <a:ahLst/>
              <a:cxnLst/>
              <a:rect l="l" t="t" r="r" b="b"/>
              <a:pathLst>
                <a:path w="7819" h="6966" extrusionOk="0">
                  <a:moveTo>
                    <a:pt x="6999" y="0"/>
                  </a:moveTo>
                  <a:cubicBezTo>
                    <a:pt x="6293" y="0"/>
                    <a:pt x="5070" y="343"/>
                    <a:pt x="5100" y="815"/>
                  </a:cubicBezTo>
                  <a:cubicBezTo>
                    <a:pt x="5168" y="1879"/>
                    <a:pt x="5412" y="3825"/>
                    <a:pt x="4750" y="4729"/>
                  </a:cubicBezTo>
                  <a:cubicBezTo>
                    <a:pt x="4386" y="5224"/>
                    <a:pt x="3433" y="5392"/>
                    <a:pt x="2870" y="5580"/>
                  </a:cubicBezTo>
                  <a:cubicBezTo>
                    <a:pt x="2326" y="5762"/>
                    <a:pt x="1779" y="5931"/>
                    <a:pt x="1227" y="6088"/>
                  </a:cubicBezTo>
                  <a:cubicBezTo>
                    <a:pt x="1035" y="6142"/>
                    <a:pt x="1" y="6431"/>
                    <a:pt x="132" y="6778"/>
                  </a:cubicBezTo>
                  <a:cubicBezTo>
                    <a:pt x="186" y="6920"/>
                    <a:pt x="371" y="6966"/>
                    <a:pt x="588" y="6966"/>
                  </a:cubicBezTo>
                  <a:cubicBezTo>
                    <a:pt x="910" y="6966"/>
                    <a:pt x="1300" y="6864"/>
                    <a:pt x="1425" y="6829"/>
                  </a:cubicBezTo>
                  <a:cubicBezTo>
                    <a:pt x="2275" y="6588"/>
                    <a:pt x="3118" y="6324"/>
                    <a:pt x="3953" y="6038"/>
                  </a:cubicBezTo>
                  <a:cubicBezTo>
                    <a:pt x="4845" y="5731"/>
                    <a:pt x="6013" y="5420"/>
                    <a:pt x="6735" y="4775"/>
                  </a:cubicBezTo>
                  <a:cubicBezTo>
                    <a:pt x="7818" y="3805"/>
                    <a:pt x="7569" y="1484"/>
                    <a:pt x="7487" y="175"/>
                  </a:cubicBezTo>
                  <a:cubicBezTo>
                    <a:pt x="7479" y="54"/>
                    <a:pt x="7280" y="0"/>
                    <a:pt x="69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6595625" y="4774175"/>
              <a:ext cx="229675" cy="151875"/>
            </a:xfrm>
            <a:custGeom>
              <a:avLst/>
              <a:gdLst/>
              <a:ahLst/>
              <a:cxnLst/>
              <a:rect l="l" t="t" r="r" b="b"/>
              <a:pathLst>
                <a:path w="9187" h="6075" extrusionOk="0">
                  <a:moveTo>
                    <a:pt x="1985" y="1"/>
                  </a:moveTo>
                  <a:cubicBezTo>
                    <a:pt x="1325" y="1"/>
                    <a:pt x="573" y="374"/>
                    <a:pt x="553" y="978"/>
                  </a:cubicBezTo>
                  <a:lnTo>
                    <a:pt x="555" y="977"/>
                  </a:lnTo>
                  <a:lnTo>
                    <a:pt x="555" y="977"/>
                  </a:lnTo>
                  <a:cubicBezTo>
                    <a:pt x="511" y="2324"/>
                    <a:pt x="0" y="5789"/>
                    <a:pt x="1896" y="6044"/>
                  </a:cubicBezTo>
                  <a:cubicBezTo>
                    <a:pt x="2053" y="6065"/>
                    <a:pt x="2213" y="6074"/>
                    <a:pt x="2376" y="6074"/>
                  </a:cubicBezTo>
                  <a:cubicBezTo>
                    <a:pt x="3312" y="6074"/>
                    <a:pt x="4329" y="5764"/>
                    <a:pt x="5202" y="5577"/>
                  </a:cubicBezTo>
                  <a:cubicBezTo>
                    <a:pt x="6089" y="5386"/>
                    <a:pt x="6972" y="5179"/>
                    <a:pt x="7854" y="4958"/>
                  </a:cubicBezTo>
                  <a:cubicBezTo>
                    <a:pt x="9187" y="4621"/>
                    <a:pt x="8960" y="3247"/>
                    <a:pt x="7822" y="3247"/>
                  </a:cubicBezTo>
                  <a:cubicBezTo>
                    <a:pt x="7695" y="3247"/>
                    <a:pt x="7557" y="3264"/>
                    <a:pt x="7409" y="3302"/>
                  </a:cubicBezTo>
                  <a:cubicBezTo>
                    <a:pt x="6837" y="3446"/>
                    <a:pt x="6261" y="3585"/>
                    <a:pt x="5684" y="3716"/>
                  </a:cubicBezTo>
                  <a:cubicBezTo>
                    <a:pt x="4922" y="3890"/>
                    <a:pt x="3879" y="3908"/>
                    <a:pt x="3125" y="4181"/>
                  </a:cubicBezTo>
                  <a:lnTo>
                    <a:pt x="3125" y="4181"/>
                  </a:lnTo>
                  <a:cubicBezTo>
                    <a:pt x="3132" y="3766"/>
                    <a:pt x="2985" y="3237"/>
                    <a:pt x="2973" y="2839"/>
                  </a:cubicBezTo>
                  <a:cubicBezTo>
                    <a:pt x="2951" y="2161"/>
                    <a:pt x="2952" y="1480"/>
                    <a:pt x="2973" y="802"/>
                  </a:cubicBezTo>
                  <a:cubicBezTo>
                    <a:pt x="2991" y="243"/>
                    <a:pt x="2518" y="1"/>
                    <a:pt x="198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5761950" y="4564800"/>
              <a:ext cx="353400" cy="375925"/>
            </a:xfrm>
            <a:custGeom>
              <a:avLst/>
              <a:gdLst/>
              <a:ahLst/>
              <a:cxnLst/>
              <a:rect l="l" t="t" r="r" b="b"/>
              <a:pathLst>
                <a:path w="14136" h="15037" extrusionOk="0">
                  <a:moveTo>
                    <a:pt x="9602" y="1644"/>
                  </a:moveTo>
                  <a:lnTo>
                    <a:pt x="9602" y="1644"/>
                  </a:lnTo>
                  <a:cubicBezTo>
                    <a:pt x="9817" y="2339"/>
                    <a:pt x="10226" y="3187"/>
                    <a:pt x="10330" y="3777"/>
                  </a:cubicBezTo>
                  <a:cubicBezTo>
                    <a:pt x="10822" y="6594"/>
                    <a:pt x="11042" y="9587"/>
                    <a:pt x="10860" y="12442"/>
                  </a:cubicBezTo>
                  <a:cubicBezTo>
                    <a:pt x="10854" y="12531"/>
                    <a:pt x="10836" y="12643"/>
                    <a:pt x="10812" y="12768"/>
                  </a:cubicBezTo>
                  <a:lnTo>
                    <a:pt x="10812" y="12768"/>
                  </a:lnTo>
                  <a:cubicBezTo>
                    <a:pt x="10102" y="11906"/>
                    <a:pt x="9043" y="11051"/>
                    <a:pt x="8454" y="10189"/>
                  </a:cubicBezTo>
                  <a:cubicBezTo>
                    <a:pt x="8375" y="10074"/>
                    <a:pt x="8209" y="10039"/>
                    <a:pt x="8031" y="10039"/>
                  </a:cubicBezTo>
                  <a:cubicBezTo>
                    <a:pt x="7830" y="10039"/>
                    <a:pt x="7614" y="10084"/>
                    <a:pt x="7494" y="10108"/>
                  </a:cubicBezTo>
                  <a:cubicBezTo>
                    <a:pt x="7112" y="10184"/>
                    <a:pt x="4690" y="10512"/>
                    <a:pt x="3094" y="10909"/>
                  </a:cubicBezTo>
                  <a:lnTo>
                    <a:pt x="3094" y="10909"/>
                  </a:lnTo>
                  <a:cubicBezTo>
                    <a:pt x="3064" y="10711"/>
                    <a:pt x="3044" y="10512"/>
                    <a:pt x="3032" y="10313"/>
                  </a:cubicBezTo>
                  <a:cubicBezTo>
                    <a:pt x="3111" y="9872"/>
                    <a:pt x="2996" y="9310"/>
                    <a:pt x="2993" y="8865"/>
                  </a:cubicBezTo>
                  <a:cubicBezTo>
                    <a:pt x="2989" y="7957"/>
                    <a:pt x="3018" y="7045"/>
                    <a:pt x="3060" y="6138"/>
                  </a:cubicBezTo>
                  <a:lnTo>
                    <a:pt x="3060" y="6138"/>
                  </a:lnTo>
                  <a:cubicBezTo>
                    <a:pt x="3550" y="5013"/>
                    <a:pt x="7088" y="5296"/>
                    <a:pt x="8030" y="4164"/>
                  </a:cubicBezTo>
                  <a:cubicBezTo>
                    <a:pt x="8425" y="3688"/>
                    <a:pt x="8665" y="3007"/>
                    <a:pt x="9010" y="2488"/>
                  </a:cubicBezTo>
                  <a:cubicBezTo>
                    <a:pt x="9194" y="2210"/>
                    <a:pt x="9443" y="1936"/>
                    <a:pt x="9602" y="1644"/>
                  </a:cubicBezTo>
                  <a:close/>
                  <a:moveTo>
                    <a:pt x="10604" y="1"/>
                  </a:moveTo>
                  <a:cubicBezTo>
                    <a:pt x="8277" y="1"/>
                    <a:pt x="6728" y="2575"/>
                    <a:pt x="5749" y="4468"/>
                  </a:cubicBezTo>
                  <a:lnTo>
                    <a:pt x="5749" y="4468"/>
                  </a:lnTo>
                  <a:cubicBezTo>
                    <a:pt x="3837" y="4722"/>
                    <a:pt x="1192" y="5224"/>
                    <a:pt x="695" y="6624"/>
                  </a:cubicBezTo>
                  <a:cubicBezTo>
                    <a:pt x="693" y="6631"/>
                    <a:pt x="691" y="6638"/>
                    <a:pt x="691" y="6644"/>
                  </a:cubicBezTo>
                  <a:lnTo>
                    <a:pt x="691" y="6644"/>
                  </a:lnTo>
                  <a:cubicBezTo>
                    <a:pt x="682" y="6669"/>
                    <a:pt x="677" y="6696"/>
                    <a:pt x="676" y="6722"/>
                  </a:cubicBezTo>
                  <a:cubicBezTo>
                    <a:pt x="623" y="7810"/>
                    <a:pt x="1" y="11537"/>
                    <a:pt x="1075" y="12160"/>
                  </a:cubicBezTo>
                  <a:cubicBezTo>
                    <a:pt x="1181" y="12222"/>
                    <a:pt x="1310" y="12247"/>
                    <a:pt x="1453" y="12247"/>
                  </a:cubicBezTo>
                  <a:cubicBezTo>
                    <a:pt x="2009" y="12247"/>
                    <a:pt x="2775" y="11866"/>
                    <a:pt x="3169" y="11758"/>
                  </a:cubicBezTo>
                  <a:cubicBezTo>
                    <a:pt x="4176" y="11482"/>
                    <a:pt x="5204" y="11271"/>
                    <a:pt x="6230" y="11067"/>
                  </a:cubicBezTo>
                  <a:lnTo>
                    <a:pt x="6230" y="11067"/>
                  </a:lnTo>
                  <a:cubicBezTo>
                    <a:pt x="7241" y="12555"/>
                    <a:pt x="8923" y="15037"/>
                    <a:pt x="10854" y="15037"/>
                  </a:cubicBezTo>
                  <a:cubicBezTo>
                    <a:pt x="11275" y="15037"/>
                    <a:pt x="11707" y="14919"/>
                    <a:pt x="12147" y="14648"/>
                  </a:cubicBezTo>
                  <a:cubicBezTo>
                    <a:pt x="14136" y="13422"/>
                    <a:pt x="13304" y="9031"/>
                    <a:pt x="13170" y="7107"/>
                  </a:cubicBezTo>
                  <a:cubicBezTo>
                    <a:pt x="13048" y="5366"/>
                    <a:pt x="13274" y="177"/>
                    <a:pt x="10822" y="8"/>
                  </a:cubicBezTo>
                  <a:cubicBezTo>
                    <a:pt x="10749" y="3"/>
                    <a:pt x="10676" y="1"/>
                    <a:pt x="1060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6058275" y="4538425"/>
              <a:ext cx="206450" cy="144950"/>
            </a:xfrm>
            <a:custGeom>
              <a:avLst/>
              <a:gdLst/>
              <a:ahLst/>
              <a:cxnLst/>
              <a:rect l="l" t="t" r="r" b="b"/>
              <a:pathLst>
                <a:path w="8258" h="5798" extrusionOk="0">
                  <a:moveTo>
                    <a:pt x="7519" y="0"/>
                  </a:moveTo>
                  <a:cubicBezTo>
                    <a:pt x="7034" y="0"/>
                    <a:pt x="6387" y="220"/>
                    <a:pt x="6038" y="468"/>
                  </a:cubicBezTo>
                  <a:cubicBezTo>
                    <a:pt x="4001" y="1911"/>
                    <a:pt x="2174" y="3694"/>
                    <a:pt x="360" y="5401"/>
                  </a:cubicBezTo>
                  <a:cubicBezTo>
                    <a:pt x="0" y="5739"/>
                    <a:pt x="582" y="5798"/>
                    <a:pt x="854" y="5798"/>
                  </a:cubicBezTo>
                  <a:cubicBezTo>
                    <a:pt x="881" y="5798"/>
                    <a:pt x="905" y="5797"/>
                    <a:pt x="925" y="5796"/>
                  </a:cubicBezTo>
                  <a:cubicBezTo>
                    <a:pt x="1436" y="5767"/>
                    <a:pt x="2134" y="5588"/>
                    <a:pt x="2522" y="5225"/>
                  </a:cubicBezTo>
                  <a:lnTo>
                    <a:pt x="2521" y="5225"/>
                  </a:lnTo>
                  <a:cubicBezTo>
                    <a:pt x="4231" y="3616"/>
                    <a:pt x="5949" y="1901"/>
                    <a:pt x="7867" y="542"/>
                  </a:cubicBezTo>
                  <a:cubicBezTo>
                    <a:pt x="8257" y="265"/>
                    <a:pt x="8152" y="87"/>
                    <a:pt x="7725" y="16"/>
                  </a:cubicBezTo>
                  <a:cubicBezTo>
                    <a:pt x="7661" y="5"/>
                    <a:pt x="7592" y="0"/>
                    <a:pt x="751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6060775" y="4706700"/>
              <a:ext cx="241350" cy="47200"/>
            </a:xfrm>
            <a:custGeom>
              <a:avLst/>
              <a:gdLst/>
              <a:ahLst/>
              <a:cxnLst/>
              <a:rect l="l" t="t" r="r" b="b"/>
              <a:pathLst>
                <a:path w="9654" h="1888" extrusionOk="0">
                  <a:moveTo>
                    <a:pt x="8624" y="0"/>
                  </a:moveTo>
                  <a:cubicBezTo>
                    <a:pt x="8471" y="0"/>
                    <a:pt x="8295" y="24"/>
                    <a:pt x="8098" y="78"/>
                  </a:cubicBezTo>
                  <a:cubicBezTo>
                    <a:pt x="6833" y="421"/>
                    <a:pt x="5489" y="527"/>
                    <a:pt x="4158" y="527"/>
                  </a:cubicBezTo>
                  <a:cubicBezTo>
                    <a:pt x="3603" y="527"/>
                    <a:pt x="3050" y="509"/>
                    <a:pt x="2507" y="481"/>
                  </a:cubicBezTo>
                  <a:cubicBezTo>
                    <a:pt x="2491" y="481"/>
                    <a:pt x="2475" y="480"/>
                    <a:pt x="2459" y="480"/>
                  </a:cubicBezTo>
                  <a:cubicBezTo>
                    <a:pt x="1536" y="480"/>
                    <a:pt x="0" y="1763"/>
                    <a:pt x="1582" y="1843"/>
                  </a:cubicBezTo>
                  <a:cubicBezTo>
                    <a:pt x="2135" y="1871"/>
                    <a:pt x="2695" y="1887"/>
                    <a:pt x="3258" y="1887"/>
                  </a:cubicBezTo>
                  <a:cubicBezTo>
                    <a:pt x="4998" y="1887"/>
                    <a:pt x="6760" y="1732"/>
                    <a:pt x="8421" y="1281"/>
                  </a:cubicBezTo>
                  <a:cubicBezTo>
                    <a:pt x="9653" y="947"/>
                    <a:pt x="9591" y="0"/>
                    <a:pt x="862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6079250" y="4805450"/>
              <a:ext cx="247650" cy="151375"/>
            </a:xfrm>
            <a:custGeom>
              <a:avLst/>
              <a:gdLst/>
              <a:ahLst/>
              <a:cxnLst/>
              <a:rect l="l" t="t" r="r" b="b"/>
              <a:pathLst>
                <a:path w="9906" h="6055" extrusionOk="0">
                  <a:moveTo>
                    <a:pt x="2054" y="1"/>
                  </a:moveTo>
                  <a:cubicBezTo>
                    <a:pt x="1130" y="1"/>
                    <a:pt x="0" y="905"/>
                    <a:pt x="856" y="1600"/>
                  </a:cubicBezTo>
                  <a:cubicBezTo>
                    <a:pt x="2830" y="3199"/>
                    <a:pt x="4943" y="4992"/>
                    <a:pt x="7305" y="5977"/>
                  </a:cubicBezTo>
                  <a:cubicBezTo>
                    <a:pt x="7433" y="6030"/>
                    <a:pt x="7571" y="6054"/>
                    <a:pt x="7713" y="6054"/>
                  </a:cubicBezTo>
                  <a:cubicBezTo>
                    <a:pt x="8719" y="6054"/>
                    <a:pt x="9906" y="4855"/>
                    <a:pt x="8675" y="4341"/>
                  </a:cubicBezTo>
                  <a:cubicBezTo>
                    <a:pt x="6492" y="3429"/>
                    <a:pt x="4516" y="1681"/>
                    <a:pt x="2691" y="202"/>
                  </a:cubicBezTo>
                  <a:cubicBezTo>
                    <a:pt x="2518" y="62"/>
                    <a:pt x="2293" y="1"/>
                    <a:pt x="205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 name="Google Shape;1050;p35"/>
          <p:cNvSpPr txBox="1">
            <a:spLocks noGrp="1"/>
          </p:cNvSpPr>
          <p:nvPr>
            <p:ph type="subTitle" idx="4294967295"/>
          </p:nvPr>
        </p:nvSpPr>
        <p:spPr>
          <a:xfrm>
            <a:off x="2630346" y="113323"/>
            <a:ext cx="3864486" cy="62455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3200" dirty="0" err="1">
                <a:latin typeface="Permanent Marker" panose="020B0604020202020204" charset="0"/>
              </a:rPr>
              <a:t>DEMOoooooooo</a:t>
            </a:r>
            <a:endParaRPr sz="3200" dirty="0">
              <a:latin typeface="Permanent Marker" panose="020B0604020202020204" charset="0"/>
            </a:endParaRPr>
          </a:p>
        </p:txBody>
      </p:sp>
      <p:sp>
        <p:nvSpPr>
          <p:cNvPr id="1051" name="Google Shape;1051;p35"/>
          <p:cNvSpPr/>
          <p:nvPr/>
        </p:nvSpPr>
        <p:spPr>
          <a:xfrm>
            <a:off x="2406317" y="787489"/>
            <a:ext cx="4682002" cy="51688"/>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406317" y="109593"/>
            <a:ext cx="4682002" cy="59279"/>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600268044.8928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06317" y="896750"/>
            <a:ext cx="4682002" cy="4246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0653" y="1491915"/>
            <a:ext cx="3286340" cy="1446550"/>
          </a:xfrm>
          <a:prstGeom prst="rect">
            <a:avLst/>
          </a:prstGeom>
          <a:noFill/>
        </p:spPr>
        <p:txBody>
          <a:bodyPr wrap="square" rtlCol="0">
            <a:spAutoFit/>
          </a:bodyPr>
          <a:lstStyle/>
          <a:p>
            <a:r>
              <a:rPr lang="en-US" sz="4400" dirty="0" smtClean="0">
                <a:latin typeface="Permanent Marker" panose="020B0604020202020204" charset="0"/>
              </a:rPr>
              <a:t>Thanks for watching !</a:t>
            </a:r>
            <a:endParaRPr lang="en-US" sz="4400" dirty="0">
              <a:latin typeface="Permanent Marker" panose="020B0604020202020204" charset="0"/>
            </a:endParaRPr>
          </a:p>
        </p:txBody>
      </p:sp>
      <p:grpSp>
        <p:nvGrpSpPr>
          <p:cNvPr id="3" name="Google Shape;1358;p43"/>
          <p:cNvGrpSpPr/>
          <p:nvPr/>
        </p:nvGrpSpPr>
        <p:grpSpPr>
          <a:xfrm>
            <a:off x="4963813" y="692382"/>
            <a:ext cx="3477736" cy="3727292"/>
            <a:chOff x="4752300" y="853075"/>
            <a:chExt cx="3477736" cy="3727292"/>
          </a:xfrm>
        </p:grpSpPr>
        <p:sp>
          <p:nvSpPr>
            <p:cNvPr id="4" name="Google Shape;1359;p43"/>
            <p:cNvSpPr/>
            <p:nvPr/>
          </p:nvSpPr>
          <p:spPr>
            <a:xfrm>
              <a:off x="6060460" y="2524656"/>
              <a:ext cx="660081" cy="425397"/>
            </a:xfrm>
            <a:custGeom>
              <a:avLst/>
              <a:gdLst/>
              <a:ahLst/>
              <a:cxnLst/>
              <a:rect l="l" t="t" r="r" b="b"/>
              <a:pathLst>
                <a:path w="16423" h="10584" extrusionOk="0">
                  <a:moveTo>
                    <a:pt x="4108" y="1879"/>
                  </a:moveTo>
                  <a:cubicBezTo>
                    <a:pt x="4258" y="2095"/>
                    <a:pt x="4409" y="2306"/>
                    <a:pt x="4552" y="2503"/>
                  </a:cubicBezTo>
                  <a:cubicBezTo>
                    <a:pt x="4354" y="3227"/>
                    <a:pt x="4217" y="3850"/>
                    <a:pt x="4001" y="4451"/>
                  </a:cubicBezTo>
                  <a:cubicBezTo>
                    <a:pt x="3946" y="4611"/>
                    <a:pt x="3658" y="4689"/>
                    <a:pt x="3475" y="4809"/>
                  </a:cubicBezTo>
                  <a:cubicBezTo>
                    <a:pt x="3383" y="4611"/>
                    <a:pt x="3191" y="4395"/>
                    <a:pt x="3218" y="4218"/>
                  </a:cubicBezTo>
                  <a:cubicBezTo>
                    <a:pt x="3309" y="3621"/>
                    <a:pt x="3447" y="3032"/>
                    <a:pt x="3631" y="2457"/>
                  </a:cubicBezTo>
                  <a:cubicBezTo>
                    <a:pt x="3699" y="2237"/>
                    <a:pt x="3943" y="2071"/>
                    <a:pt x="4108" y="1879"/>
                  </a:cubicBezTo>
                  <a:close/>
                  <a:moveTo>
                    <a:pt x="8083" y="2960"/>
                  </a:moveTo>
                  <a:cubicBezTo>
                    <a:pt x="8090" y="2960"/>
                    <a:pt x="8098" y="2961"/>
                    <a:pt x="8104" y="2962"/>
                  </a:cubicBezTo>
                  <a:cubicBezTo>
                    <a:pt x="8250" y="2984"/>
                    <a:pt x="8448" y="3126"/>
                    <a:pt x="8494" y="3263"/>
                  </a:cubicBezTo>
                  <a:cubicBezTo>
                    <a:pt x="8576" y="3516"/>
                    <a:pt x="8567" y="3800"/>
                    <a:pt x="8599" y="4121"/>
                  </a:cubicBezTo>
                  <a:cubicBezTo>
                    <a:pt x="8530" y="4474"/>
                    <a:pt x="8480" y="4872"/>
                    <a:pt x="8360" y="5252"/>
                  </a:cubicBezTo>
                  <a:cubicBezTo>
                    <a:pt x="8321" y="5384"/>
                    <a:pt x="8118" y="5566"/>
                    <a:pt x="8000" y="5566"/>
                  </a:cubicBezTo>
                  <a:cubicBezTo>
                    <a:pt x="7995" y="5566"/>
                    <a:pt x="7990" y="5565"/>
                    <a:pt x="7985" y="5564"/>
                  </a:cubicBezTo>
                  <a:cubicBezTo>
                    <a:pt x="7829" y="5546"/>
                    <a:pt x="7568" y="5348"/>
                    <a:pt x="7568" y="5234"/>
                  </a:cubicBezTo>
                  <a:cubicBezTo>
                    <a:pt x="7581" y="4552"/>
                    <a:pt x="7641" y="3868"/>
                    <a:pt x="7728" y="3194"/>
                  </a:cubicBezTo>
                  <a:cubicBezTo>
                    <a:pt x="7741" y="3100"/>
                    <a:pt x="7958" y="2960"/>
                    <a:pt x="8083" y="2960"/>
                  </a:cubicBezTo>
                  <a:close/>
                  <a:moveTo>
                    <a:pt x="13027" y="4001"/>
                  </a:moveTo>
                  <a:cubicBezTo>
                    <a:pt x="13174" y="4006"/>
                    <a:pt x="13376" y="4199"/>
                    <a:pt x="13439" y="4355"/>
                  </a:cubicBezTo>
                  <a:cubicBezTo>
                    <a:pt x="13536" y="4580"/>
                    <a:pt x="13526" y="4849"/>
                    <a:pt x="13563" y="5088"/>
                  </a:cubicBezTo>
                  <a:cubicBezTo>
                    <a:pt x="13472" y="5466"/>
                    <a:pt x="13613" y="6027"/>
                    <a:pt x="13048" y="6027"/>
                  </a:cubicBezTo>
                  <a:cubicBezTo>
                    <a:pt x="13046" y="6027"/>
                    <a:pt x="13043" y="6027"/>
                    <a:pt x="13041" y="6027"/>
                  </a:cubicBezTo>
                  <a:cubicBezTo>
                    <a:pt x="12505" y="6023"/>
                    <a:pt x="12532" y="5495"/>
                    <a:pt x="12518" y="5106"/>
                  </a:cubicBezTo>
                  <a:cubicBezTo>
                    <a:pt x="12514" y="4854"/>
                    <a:pt x="12532" y="4584"/>
                    <a:pt x="12623" y="4355"/>
                  </a:cubicBezTo>
                  <a:cubicBezTo>
                    <a:pt x="12684" y="4199"/>
                    <a:pt x="12890" y="4001"/>
                    <a:pt x="13027" y="4001"/>
                  </a:cubicBezTo>
                  <a:close/>
                  <a:moveTo>
                    <a:pt x="2345" y="6705"/>
                  </a:moveTo>
                  <a:cubicBezTo>
                    <a:pt x="2390" y="6705"/>
                    <a:pt x="2428" y="6712"/>
                    <a:pt x="2443" y="6729"/>
                  </a:cubicBezTo>
                  <a:cubicBezTo>
                    <a:pt x="2545" y="6835"/>
                    <a:pt x="2581" y="7003"/>
                    <a:pt x="2695" y="7270"/>
                  </a:cubicBezTo>
                  <a:cubicBezTo>
                    <a:pt x="2438" y="7668"/>
                    <a:pt x="2173" y="8113"/>
                    <a:pt x="1870" y="8530"/>
                  </a:cubicBezTo>
                  <a:cubicBezTo>
                    <a:pt x="1831" y="8582"/>
                    <a:pt x="1712" y="8614"/>
                    <a:pt x="1610" y="8614"/>
                  </a:cubicBezTo>
                  <a:cubicBezTo>
                    <a:pt x="1559" y="8614"/>
                    <a:pt x="1512" y="8606"/>
                    <a:pt x="1481" y="8589"/>
                  </a:cubicBezTo>
                  <a:cubicBezTo>
                    <a:pt x="1384" y="8539"/>
                    <a:pt x="1270" y="8315"/>
                    <a:pt x="1306" y="8242"/>
                  </a:cubicBezTo>
                  <a:cubicBezTo>
                    <a:pt x="1550" y="7742"/>
                    <a:pt x="1824" y="7251"/>
                    <a:pt x="2114" y="6780"/>
                  </a:cubicBezTo>
                  <a:cubicBezTo>
                    <a:pt x="2141" y="6734"/>
                    <a:pt x="2256" y="6705"/>
                    <a:pt x="2345" y="6705"/>
                  </a:cubicBezTo>
                  <a:close/>
                  <a:moveTo>
                    <a:pt x="5391" y="6500"/>
                  </a:moveTo>
                  <a:cubicBezTo>
                    <a:pt x="5524" y="6673"/>
                    <a:pt x="5694" y="6835"/>
                    <a:pt x="5776" y="7031"/>
                  </a:cubicBezTo>
                  <a:cubicBezTo>
                    <a:pt x="5844" y="7188"/>
                    <a:pt x="5808" y="7388"/>
                    <a:pt x="5817" y="7664"/>
                  </a:cubicBezTo>
                  <a:cubicBezTo>
                    <a:pt x="5780" y="7884"/>
                    <a:pt x="5780" y="8209"/>
                    <a:pt x="5656" y="8485"/>
                  </a:cubicBezTo>
                  <a:cubicBezTo>
                    <a:pt x="5570" y="8673"/>
                    <a:pt x="5317" y="8787"/>
                    <a:pt x="5134" y="8934"/>
                  </a:cubicBezTo>
                  <a:cubicBezTo>
                    <a:pt x="5019" y="8751"/>
                    <a:pt x="4813" y="8568"/>
                    <a:pt x="4809" y="8379"/>
                  </a:cubicBezTo>
                  <a:cubicBezTo>
                    <a:pt x="4799" y="7905"/>
                    <a:pt x="4846" y="7430"/>
                    <a:pt x="4950" y="6967"/>
                  </a:cubicBezTo>
                  <a:cubicBezTo>
                    <a:pt x="4987" y="6789"/>
                    <a:pt x="5235" y="6656"/>
                    <a:pt x="5391" y="6500"/>
                  </a:cubicBezTo>
                  <a:close/>
                  <a:moveTo>
                    <a:pt x="10611" y="6238"/>
                  </a:moveTo>
                  <a:cubicBezTo>
                    <a:pt x="10753" y="6238"/>
                    <a:pt x="10980" y="6371"/>
                    <a:pt x="11024" y="6490"/>
                  </a:cubicBezTo>
                  <a:cubicBezTo>
                    <a:pt x="11134" y="6812"/>
                    <a:pt x="11161" y="7159"/>
                    <a:pt x="11221" y="7499"/>
                  </a:cubicBezTo>
                  <a:cubicBezTo>
                    <a:pt x="11147" y="7925"/>
                    <a:pt x="11116" y="8351"/>
                    <a:pt x="10987" y="8745"/>
                  </a:cubicBezTo>
                  <a:cubicBezTo>
                    <a:pt x="10936" y="8901"/>
                    <a:pt x="10694" y="9075"/>
                    <a:pt x="10520" y="9090"/>
                  </a:cubicBezTo>
                  <a:cubicBezTo>
                    <a:pt x="10518" y="9090"/>
                    <a:pt x="10516" y="9090"/>
                    <a:pt x="10514" y="9090"/>
                  </a:cubicBezTo>
                  <a:cubicBezTo>
                    <a:pt x="10407" y="9090"/>
                    <a:pt x="10181" y="8831"/>
                    <a:pt x="10175" y="8690"/>
                  </a:cubicBezTo>
                  <a:cubicBezTo>
                    <a:pt x="10158" y="7980"/>
                    <a:pt x="10185" y="7270"/>
                    <a:pt x="10236" y="6564"/>
                  </a:cubicBezTo>
                  <a:cubicBezTo>
                    <a:pt x="10249" y="6440"/>
                    <a:pt x="10465" y="6252"/>
                    <a:pt x="10598" y="6238"/>
                  </a:cubicBezTo>
                  <a:cubicBezTo>
                    <a:pt x="10602" y="6238"/>
                    <a:pt x="10606" y="6238"/>
                    <a:pt x="10611" y="6238"/>
                  </a:cubicBezTo>
                  <a:close/>
                  <a:moveTo>
                    <a:pt x="2109" y="0"/>
                  </a:moveTo>
                  <a:cubicBezTo>
                    <a:pt x="2086" y="101"/>
                    <a:pt x="2068" y="188"/>
                    <a:pt x="2050" y="276"/>
                  </a:cubicBezTo>
                  <a:cubicBezTo>
                    <a:pt x="1600" y="2196"/>
                    <a:pt x="1156" y="4121"/>
                    <a:pt x="698" y="6042"/>
                  </a:cubicBezTo>
                  <a:cubicBezTo>
                    <a:pt x="491" y="6894"/>
                    <a:pt x="230" y="7733"/>
                    <a:pt x="33" y="8585"/>
                  </a:cubicBezTo>
                  <a:cubicBezTo>
                    <a:pt x="0" y="8728"/>
                    <a:pt x="143" y="9035"/>
                    <a:pt x="266" y="9071"/>
                  </a:cubicBezTo>
                  <a:cubicBezTo>
                    <a:pt x="1898" y="9566"/>
                    <a:pt x="3521" y="10152"/>
                    <a:pt x="5194" y="10464"/>
                  </a:cubicBezTo>
                  <a:cubicBezTo>
                    <a:pt x="5673" y="10552"/>
                    <a:pt x="6168" y="10584"/>
                    <a:pt x="6667" y="10584"/>
                  </a:cubicBezTo>
                  <a:cubicBezTo>
                    <a:pt x="7341" y="10584"/>
                    <a:pt x="8024" y="10525"/>
                    <a:pt x="8690" y="10464"/>
                  </a:cubicBezTo>
                  <a:cubicBezTo>
                    <a:pt x="11454" y="10213"/>
                    <a:pt x="13852" y="8787"/>
                    <a:pt x="16423" y="7958"/>
                  </a:cubicBezTo>
                  <a:cubicBezTo>
                    <a:pt x="16299" y="6349"/>
                    <a:pt x="16176" y="4786"/>
                    <a:pt x="16056" y="3236"/>
                  </a:cubicBezTo>
                  <a:cubicBezTo>
                    <a:pt x="11235" y="2962"/>
                    <a:pt x="6468" y="2411"/>
                    <a:pt x="210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0;p43"/>
            <p:cNvSpPr/>
            <p:nvPr/>
          </p:nvSpPr>
          <p:spPr>
            <a:xfrm>
              <a:off x="6358330" y="2087679"/>
              <a:ext cx="353171" cy="382874"/>
            </a:xfrm>
            <a:custGeom>
              <a:avLst/>
              <a:gdLst/>
              <a:ahLst/>
              <a:cxnLst/>
              <a:rect l="l" t="t" r="r" b="b"/>
              <a:pathLst>
                <a:path w="8787" h="9526" extrusionOk="0">
                  <a:moveTo>
                    <a:pt x="4299" y="1966"/>
                  </a:moveTo>
                  <a:cubicBezTo>
                    <a:pt x="4301" y="1966"/>
                    <a:pt x="4303" y="1966"/>
                    <a:pt x="4305" y="1966"/>
                  </a:cubicBezTo>
                  <a:cubicBezTo>
                    <a:pt x="4465" y="1986"/>
                    <a:pt x="4695" y="2076"/>
                    <a:pt x="4749" y="2205"/>
                  </a:cubicBezTo>
                  <a:cubicBezTo>
                    <a:pt x="4937" y="2618"/>
                    <a:pt x="5062" y="3057"/>
                    <a:pt x="5227" y="3529"/>
                  </a:cubicBezTo>
                  <a:cubicBezTo>
                    <a:pt x="5126" y="3677"/>
                    <a:pt x="5052" y="3901"/>
                    <a:pt x="4928" y="3937"/>
                  </a:cubicBezTo>
                  <a:cubicBezTo>
                    <a:pt x="4893" y="3947"/>
                    <a:pt x="4850" y="3952"/>
                    <a:pt x="4803" y="3952"/>
                  </a:cubicBezTo>
                  <a:cubicBezTo>
                    <a:pt x="4638" y="3952"/>
                    <a:pt x="4431" y="3894"/>
                    <a:pt x="4406" y="3823"/>
                  </a:cubicBezTo>
                  <a:cubicBezTo>
                    <a:pt x="4231" y="3300"/>
                    <a:pt x="4112" y="2755"/>
                    <a:pt x="4011" y="2214"/>
                  </a:cubicBezTo>
                  <a:cubicBezTo>
                    <a:pt x="3998" y="2147"/>
                    <a:pt x="4203" y="1966"/>
                    <a:pt x="4299" y="1966"/>
                  </a:cubicBezTo>
                  <a:close/>
                  <a:moveTo>
                    <a:pt x="1780" y="2235"/>
                  </a:moveTo>
                  <a:cubicBezTo>
                    <a:pt x="2175" y="2235"/>
                    <a:pt x="2197" y="2618"/>
                    <a:pt x="2224" y="2934"/>
                  </a:cubicBezTo>
                  <a:cubicBezTo>
                    <a:pt x="2247" y="3186"/>
                    <a:pt x="2278" y="3451"/>
                    <a:pt x="2219" y="3689"/>
                  </a:cubicBezTo>
                  <a:lnTo>
                    <a:pt x="2219" y="3690"/>
                  </a:lnTo>
                  <a:cubicBezTo>
                    <a:pt x="2173" y="3869"/>
                    <a:pt x="1990" y="4011"/>
                    <a:pt x="1866" y="4166"/>
                  </a:cubicBezTo>
                  <a:cubicBezTo>
                    <a:pt x="1706" y="4024"/>
                    <a:pt x="1499" y="3905"/>
                    <a:pt x="1403" y="3731"/>
                  </a:cubicBezTo>
                  <a:cubicBezTo>
                    <a:pt x="1321" y="3565"/>
                    <a:pt x="1361" y="3336"/>
                    <a:pt x="1348" y="3140"/>
                  </a:cubicBezTo>
                  <a:lnTo>
                    <a:pt x="1361" y="3140"/>
                  </a:lnTo>
                  <a:cubicBezTo>
                    <a:pt x="1361" y="3085"/>
                    <a:pt x="1357" y="3030"/>
                    <a:pt x="1361" y="2975"/>
                  </a:cubicBezTo>
                  <a:cubicBezTo>
                    <a:pt x="1380" y="2677"/>
                    <a:pt x="1302" y="2269"/>
                    <a:pt x="1724" y="2237"/>
                  </a:cubicBezTo>
                  <a:cubicBezTo>
                    <a:pt x="1744" y="2235"/>
                    <a:pt x="1763" y="2235"/>
                    <a:pt x="1780" y="2235"/>
                  </a:cubicBezTo>
                  <a:close/>
                  <a:moveTo>
                    <a:pt x="6838" y="4973"/>
                  </a:moveTo>
                  <a:cubicBezTo>
                    <a:pt x="6956" y="4973"/>
                    <a:pt x="7158" y="5219"/>
                    <a:pt x="7229" y="5390"/>
                  </a:cubicBezTo>
                  <a:cubicBezTo>
                    <a:pt x="7307" y="5583"/>
                    <a:pt x="7271" y="5821"/>
                    <a:pt x="7280" y="5968"/>
                  </a:cubicBezTo>
                  <a:cubicBezTo>
                    <a:pt x="7280" y="6092"/>
                    <a:pt x="7284" y="6147"/>
                    <a:pt x="7280" y="6202"/>
                  </a:cubicBezTo>
                  <a:cubicBezTo>
                    <a:pt x="7275" y="6531"/>
                    <a:pt x="7339" y="6945"/>
                    <a:pt x="6886" y="6976"/>
                  </a:cubicBezTo>
                  <a:cubicBezTo>
                    <a:pt x="6867" y="6978"/>
                    <a:pt x="6849" y="6979"/>
                    <a:pt x="6831" y="6979"/>
                  </a:cubicBezTo>
                  <a:cubicBezTo>
                    <a:pt x="6425" y="6979"/>
                    <a:pt x="6347" y="6590"/>
                    <a:pt x="6317" y="6253"/>
                  </a:cubicBezTo>
                  <a:cubicBezTo>
                    <a:pt x="6294" y="5964"/>
                    <a:pt x="6272" y="5653"/>
                    <a:pt x="6359" y="5386"/>
                  </a:cubicBezTo>
                  <a:cubicBezTo>
                    <a:pt x="6418" y="5207"/>
                    <a:pt x="6648" y="5005"/>
                    <a:pt x="6826" y="4974"/>
                  </a:cubicBezTo>
                  <a:cubicBezTo>
                    <a:pt x="6830" y="4973"/>
                    <a:pt x="6834" y="4973"/>
                    <a:pt x="6838" y="4973"/>
                  </a:cubicBezTo>
                  <a:close/>
                  <a:moveTo>
                    <a:pt x="3475" y="4876"/>
                  </a:moveTo>
                  <a:cubicBezTo>
                    <a:pt x="3480" y="4876"/>
                    <a:pt x="3485" y="4876"/>
                    <a:pt x="3489" y="4877"/>
                  </a:cubicBezTo>
                  <a:cubicBezTo>
                    <a:pt x="3659" y="4895"/>
                    <a:pt x="3874" y="5079"/>
                    <a:pt x="3943" y="5243"/>
                  </a:cubicBezTo>
                  <a:cubicBezTo>
                    <a:pt x="4039" y="5487"/>
                    <a:pt x="4021" y="5780"/>
                    <a:pt x="4053" y="6064"/>
                  </a:cubicBezTo>
                  <a:cubicBezTo>
                    <a:pt x="3994" y="6421"/>
                    <a:pt x="4158" y="6976"/>
                    <a:pt x="3576" y="6985"/>
                  </a:cubicBezTo>
                  <a:cubicBezTo>
                    <a:pt x="3574" y="6985"/>
                    <a:pt x="3571" y="6985"/>
                    <a:pt x="3569" y="6985"/>
                  </a:cubicBezTo>
                  <a:cubicBezTo>
                    <a:pt x="3008" y="6985"/>
                    <a:pt x="3017" y="6457"/>
                    <a:pt x="3013" y="6041"/>
                  </a:cubicBezTo>
                  <a:cubicBezTo>
                    <a:pt x="3004" y="5771"/>
                    <a:pt x="3013" y="5486"/>
                    <a:pt x="3100" y="5239"/>
                  </a:cubicBezTo>
                  <a:cubicBezTo>
                    <a:pt x="3148" y="5085"/>
                    <a:pt x="3353" y="4876"/>
                    <a:pt x="3475" y="4876"/>
                  </a:cubicBezTo>
                  <a:close/>
                  <a:moveTo>
                    <a:pt x="5324" y="7081"/>
                  </a:moveTo>
                  <a:cubicBezTo>
                    <a:pt x="5735" y="7081"/>
                    <a:pt x="5718" y="7556"/>
                    <a:pt x="5749" y="7879"/>
                  </a:cubicBezTo>
                  <a:cubicBezTo>
                    <a:pt x="5786" y="8268"/>
                    <a:pt x="5909" y="8809"/>
                    <a:pt x="5323" y="8819"/>
                  </a:cubicBezTo>
                  <a:cubicBezTo>
                    <a:pt x="5319" y="8819"/>
                    <a:pt x="5314" y="8819"/>
                    <a:pt x="5310" y="8819"/>
                  </a:cubicBezTo>
                  <a:cubicBezTo>
                    <a:pt x="4787" y="8819"/>
                    <a:pt x="4881" y="8298"/>
                    <a:pt x="4736" y="7837"/>
                  </a:cubicBezTo>
                  <a:cubicBezTo>
                    <a:pt x="4919" y="7572"/>
                    <a:pt x="5098" y="7090"/>
                    <a:pt x="5295" y="7082"/>
                  </a:cubicBezTo>
                  <a:cubicBezTo>
                    <a:pt x="5305" y="7081"/>
                    <a:pt x="5314" y="7081"/>
                    <a:pt x="5324" y="7081"/>
                  </a:cubicBezTo>
                  <a:close/>
                  <a:moveTo>
                    <a:pt x="6174" y="1"/>
                  </a:moveTo>
                  <a:cubicBezTo>
                    <a:pt x="5159" y="666"/>
                    <a:pt x="4144" y="956"/>
                    <a:pt x="3112" y="956"/>
                  </a:cubicBezTo>
                  <a:cubicBezTo>
                    <a:pt x="2099" y="956"/>
                    <a:pt x="1070" y="677"/>
                    <a:pt x="10" y="202"/>
                  </a:cubicBezTo>
                  <a:cubicBezTo>
                    <a:pt x="10" y="1861"/>
                    <a:pt x="0" y="3451"/>
                    <a:pt x="10" y="5042"/>
                  </a:cubicBezTo>
                  <a:cubicBezTo>
                    <a:pt x="19" y="6160"/>
                    <a:pt x="624" y="7027"/>
                    <a:pt x="1403" y="7687"/>
                  </a:cubicBezTo>
                  <a:cubicBezTo>
                    <a:pt x="2839" y="8906"/>
                    <a:pt x="4535" y="9526"/>
                    <a:pt x="6415" y="9526"/>
                  </a:cubicBezTo>
                  <a:cubicBezTo>
                    <a:pt x="6521" y="9526"/>
                    <a:pt x="6627" y="9524"/>
                    <a:pt x="6734" y="9520"/>
                  </a:cubicBezTo>
                  <a:cubicBezTo>
                    <a:pt x="6881" y="9514"/>
                    <a:pt x="7064" y="9410"/>
                    <a:pt x="7169" y="9295"/>
                  </a:cubicBezTo>
                  <a:cubicBezTo>
                    <a:pt x="7545" y="8870"/>
                    <a:pt x="7898" y="8424"/>
                    <a:pt x="8246" y="7980"/>
                  </a:cubicBezTo>
                  <a:cubicBezTo>
                    <a:pt x="8357" y="7843"/>
                    <a:pt x="8494" y="7677"/>
                    <a:pt x="8503" y="7517"/>
                  </a:cubicBezTo>
                  <a:cubicBezTo>
                    <a:pt x="8572" y="6293"/>
                    <a:pt x="8787" y="5079"/>
                    <a:pt x="8096" y="3897"/>
                  </a:cubicBezTo>
                  <a:cubicBezTo>
                    <a:pt x="7371" y="2655"/>
                    <a:pt x="6812" y="1316"/>
                    <a:pt x="6174"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1;p43"/>
            <p:cNvSpPr/>
            <p:nvPr/>
          </p:nvSpPr>
          <p:spPr>
            <a:xfrm>
              <a:off x="6623081" y="2036634"/>
              <a:ext cx="216517" cy="180866"/>
            </a:xfrm>
            <a:custGeom>
              <a:avLst/>
              <a:gdLst/>
              <a:ahLst/>
              <a:cxnLst/>
              <a:rect l="l" t="t" r="r" b="b"/>
              <a:pathLst>
                <a:path w="5387" h="4500" extrusionOk="0">
                  <a:moveTo>
                    <a:pt x="1" y="1"/>
                  </a:moveTo>
                  <a:cubicBezTo>
                    <a:pt x="110" y="377"/>
                    <a:pt x="157" y="707"/>
                    <a:pt x="298" y="991"/>
                  </a:cubicBezTo>
                  <a:cubicBezTo>
                    <a:pt x="844" y="2086"/>
                    <a:pt x="1421" y="3163"/>
                    <a:pt x="2004" y="4240"/>
                  </a:cubicBezTo>
                  <a:cubicBezTo>
                    <a:pt x="2063" y="4353"/>
                    <a:pt x="2228" y="4500"/>
                    <a:pt x="2320" y="4500"/>
                  </a:cubicBezTo>
                  <a:cubicBezTo>
                    <a:pt x="2327" y="4500"/>
                    <a:pt x="2333" y="4499"/>
                    <a:pt x="2338" y="4498"/>
                  </a:cubicBezTo>
                  <a:cubicBezTo>
                    <a:pt x="3337" y="4258"/>
                    <a:pt x="4332" y="3983"/>
                    <a:pt x="5386" y="3705"/>
                  </a:cubicBezTo>
                  <a:cubicBezTo>
                    <a:pt x="4019" y="1751"/>
                    <a:pt x="2288" y="495"/>
                    <a:pt x="1"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2;p43"/>
            <p:cNvSpPr/>
            <p:nvPr/>
          </p:nvSpPr>
          <p:spPr>
            <a:xfrm>
              <a:off x="6109978" y="2033660"/>
              <a:ext cx="218366" cy="276967"/>
            </a:xfrm>
            <a:custGeom>
              <a:avLst/>
              <a:gdLst/>
              <a:ahLst/>
              <a:cxnLst/>
              <a:rect l="l" t="t" r="r" b="b"/>
              <a:pathLst>
                <a:path w="5433" h="6891" extrusionOk="0">
                  <a:moveTo>
                    <a:pt x="3671" y="1"/>
                  </a:moveTo>
                  <a:cubicBezTo>
                    <a:pt x="3356" y="1"/>
                    <a:pt x="2952" y="255"/>
                    <a:pt x="2678" y="478"/>
                  </a:cubicBezTo>
                  <a:cubicBezTo>
                    <a:pt x="1385" y="1537"/>
                    <a:pt x="836" y="3049"/>
                    <a:pt x="382" y="4580"/>
                  </a:cubicBezTo>
                  <a:cubicBezTo>
                    <a:pt x="162" y="5318"/>
                    <a:pt x="120" y="6111"/>
                    <a:pt x="1" y="6890"/>
                  </a:cubicBezTo>
                  <a:cubicBezTo>
                    <a:pt x="1826" y="6688"/>
                    <a:pt x="3545" y="6500"/>
                    <a:pt x="5424" y="6295"/>
                  </a:cubicBezTo>
                  <a:cubicBezTo>
                    <a:pt x="5424" y="4924"/>
                    <a:pt x="5432" y="3572"/>
                    <a:pt x="5419" y="2216"/>
                  </a:cubicBezTo>
                  <a:cubicBezTo>
                    <a:pt x="5415" y="1890"/>
                    <a:pt x="5350" y="1564"/>
                    <a:pt x="5300" y="1238"/>
                  </a:cubicBezTo>
                  <a:cubicBezTo>
                    <a:pt x="5158" y="377"/>
                    <a:pt x="4433" y="144"/>
                    <a:pt x="3768" y="10"/>
                  </a:cubicBezTo>
                  <a:cubicBezTo>
                    <a:pt x="3737" y="4"/>
                    <a:pt x="3705" y="1"/>
                    <a:pt x="3671"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63;p43"/>
            <p:cNvSpPr/>
            <p:nvPr/>
          </p:nvSpPr>
          <p:spPr>
            <a:xfrm>
              <a:off x="4880114" y="2466175"/>
              <a:ext cx="291476" cy="125561"/>
            </a:xfrm>
            <a:custGeom>
              <a:avLst/>
              <a:gdLst/>
              <a:ahLst/>
              <a:cxnLst/>
              <a:rect l="l" t="t" r="r" b="b"/>
              <a:pathLst>
                <a:path w="7252" h="3124" extrusionOk="0">
                  <a:moveTo>
                    <a:pt x="4849" y="1"/>
                  </a:moveTo>
                  <a:cubicBezTo>
                    <a:pt x="4766" y="1"/>
                    <a:pt x="4675" y="16"/>
                    <a:pt x="4575" y="44"/>
                  </a:cubicBezTo>
                  <a:cubicBezTo>
                    <a:pt x="3430" y="351"/>
                    <a:pt x="2274" y="644"/>
                    <a:pt x="1128" y="951"/>
                  </a:cubicBezTo>
                  <a:cubicBezTo>
                    <a:pt x="767" y="1047"/>
                    <a:pt x="413" y="1176"/>
                    <a:pt x="1" y="1304"/>
                  </a:cubicBezTo>
                  <a:cubicBezTo>
                    <a:pt x="2485" y="1927"/>
                    <a:pt x="4869" y="2528"/>
                    <a:pt x="7252" y="3124"/>
                  </a:cubicBezTo>
                  <a:cubicBezTo>
                    <a:pt x="6688" y="2147"/>
                    <a:pt x="6001" y="1272"/>
                    <a:pt x="5386" y="351"/>
                  </a:cubicBezTo>
                  <a:cubicBezTo>
                    <a:pt x="5219" y="98"/>
                    <a:pt x="5057" y="1"/>
                    <a:pt x="4849"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64;p43"/>
            <p:cNvSpPr/>
            <p:nvPr/>
          </p:nvSpPr>
          <p:spPr>
            <a:xfrm>
              <a:off x="4795749" y="2546601"/>
              <a:ext cx="384321" cy="243968"/>
            </a:xfrm>
            <a:custGeom>
              <a:avLst/>
              <a:gdLst/>
              <a:ahLst/>
              <a:cxnLst/>
              <a:rect l="l" t="t" r="r" b="b"/>
              <a:pathLst>
                <a:path w="9562" h="6070" extrusionOk="0">
                  <a:moveTo>
                    <a:pt x="1" y="1"/>
                  </a:moveTo>
                  <a:lnTo>
                    <a:pt x="1" y="1"/>
                  </a:lnTo>
                  <a:cubicBezTo>
                    <a:pt x="394" y="1509"/>
                    <a:pt x="3144" y="4955"/>
                    <a:pt x="4785" y="6069"/>
                  </a:cubicBezTo>
                  <a:cubicBezTo>
                    <a:pt x="5409" y="5611"/>
                    <a:pt x="5963" y="5088"/>
                    <a:pt x="6614" y="4749"/>
                  </a:cubicBezTo>
                  <a:cubicBezTo>
                    <a:pt x="7824" y="4121"/>
                    <a:pt x="8617" y="3080"/>
                    <a:pt x="9562" y="2095"/>
                  </a:cubicBezTo>
                  <a:cubicBezTo>
                    <a:pt x="6399" y="1223"/>
                    <a:pt x="3328" y="201"/>
                    <a:pt x="1"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5;p43"/>
            <p:cNvSpPr/>
            <p:nvPr/>
          </p:nvSpPr>
          <p:spPr>
            <a:xfrm>
              <a:off x="5019181" y="2641095"/>
              <a:ext cx="412013" cy="267521"/>
            </a:xfrm>
            <a:custGeom>
              <a:avLst/>
              <a:gdLst/>
              <a:ahLst/>
              <a:cxnLst/>
              <a:rect l="l" t="t" r="r" b="b"/>
              <a:pathLst>
                <a:path w="10251" h="6656" extrusionOk="0">
                  <a:moveTo>
                    <a:pt x="5171" y="0"/>
                  </a:moveTo>
                  <a:cubicBezTo>
                    <a:pt x="4987" y="0"/>
                    <a:pt x="4847" y="66"/>
                    <a:pt x="4685" y="248"/>
                  </a:cubicBezTo>
                  <a:cubicBezTo>
                    <a:pt x="3589" y="1453"/>
                    <a:pt x="2545" y="2709"/>
                    <a:pt x="995" y="3401"/>
                  </a:cubicBezTo>
                  <a:cubicBezTo>
                    <a:pt x="615" y="3570"/>
                    <a:pt x="330" y="3955"/>
                    <a:pt x="0" y="4240"/>
                  </a:cubicBezTo>
                  <a:cubicBezTo>
                    <a:pt x="79" y="4341"/>
                    <a:pt x="107" y="4396"/>
                    <a:pt x="147" y="4423"/>
                  </a:cubicBezTo>
                  <a:cubicBezTo>
                    <a:pt x="284" y="4514"/>
                    <a:pt x="427" y="4602"/>
                    <a:pt x="568" y="4685"/>
                  </a:cubicBezTo>
                  <a:cubicBezTo>
                    <a:pt x="2177" y="5615"/>
                    <a:pt x="3874" y="6243"/>
                    <a:pt x="5639" y="6655"/>
                  </a:cubicBezTo>
                  <a:lnTo>
                    <a:pt x="5703" y="6394"/>
                  </a:lnTo>
                  <a:cubicBezTo>
                    <a:pt x="5683" y="6392"/>
                    <a:pt x="5663" y="6383"/>
                    <a:pt x="5648" y="6371"/>
                  </a:cubicBezTo>
                  <a:cubicBezTo>
                    <a:pt x="5547" y="6284"/>
                    <a:pt x="5502" y="6018"/>
                    <a:pt x="5566" y="5894"/>
                  </a:cubicBezTo>
                  <a:cubicBezTo>
                    <a:pt x="5681" y="5656"/>
                    <a:pt x="5881" y="5454"/>
                    <a:pt x="6066" y="5257"/>
                  </a:cubicBezTo>
                  <a:cubicBezTo>
                    <a:pt x="7422" y="3822"/>
                    <a:pt x="8779" y="2398"/>
                    <a:pt x="10250" y="852"/>
                  </a:cubicBezTo>
                  <a:cubicBezTo>
                    <a:pt x="8523" y="559"/>
                    <a:pt x="6950" y="307"/>
                    <a:pt x="5387" y="23"/>
                  </a:cubicBezTo>
                  <a:cubicBezTo>
                    <a:pt x="5307" y="9"/>
                    <a:pt x="5236" y="0"/>
                    <a:pt x="517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6;p43"/>
            <p:cNvSpPr/>
            <p:nvPr/>
          </p:nvSpPr>
          <p:spPr>
            <a:xfrm>
              <a:off x="5119061" y="2450138"/>
              <a:ext cx="315592" cy="192241"/>
            </a:xfrm>
            <a:custGeom>
              <a:avLst/>
              <a:gdLst/>
              <a:ahLst/>
              <a:cxnLst/>
              <a:rect l="l" t="t" r="r" b="b"/>
              <a:pathLst>
                <a:path w="7852" h="4783" extrusionOk="0">
                  <a:moveTo>
                    <a:pt x="2154" y="0"/>
                  </a:moveTo>
                  <a:cubicBezTo>
                    <a:pt x="1446" y="0"/>
                    <a:pt x="728" y="60"/>
                    <a:pt x="1" y="200"/>
                  </a:cubicBezTo>
                  <a:cubicBezTo>
                    <a:pt x="37" y="297"/>
                    <a:pt x="51" y="352"/>
                    <a:pt x="83" y="392"/>
                  </a:cubicBezTo>
                  <a:cubicBezTo>
                    <a:pt x="853" y="1478"/>
                    <a:pt x="1618" y="2569"/>
                    <a:pt x="2407" y="3642"/>
                  </a:cubicBezTo>
                  <a:cubicBezTo>
                    <a:pt x="2508" y="3784"/>
                    <a:pt x="2719" y="3889"/>
                    <a:pt x="2893" y="3926"/>
                  </a:cubicBezTo>
                  <a:cubicBezTo>
                    <a:pt x="3901" y="4118"/>
                    <a:pt x="4910" y="4288"/>
                    <a:pt x="5918" y="4458"/>
                  </a:cubicBezTo>
                  <a:cubicBezTo>
                    <a:pt x="6551" y="4568"/>
                    <a:pt x="7187" y="4669"/>
                    <a:pt x="7852" y="4783"/>
                  </a:cubicBezTo>
                  <a:cubicBezTo>
                    <a:pt x="7298" y="3353"/>
                    <a:pt x="6770" y="2001"/>
                    <a:pt x="6211" y="552"/>
                  </a:cubicBezTo>
                  <a:cubicBezTo>
                    <a:pt x="4916" y="236"/>
                    <a:pt x="3557" y="0"/>
                    <a:pt x="2154"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7;p43"/>
            <p:cNvSpPr/>
            <p:nvPr/>
          </p:nvSpPr>
          <p:spPr>
            <a:xfrm>
              <a:off x="5402622" y="2482453"/>
              <a:ext cx="224033" cy="197707"/>
            </a:xfrm>
            <a:custGeom>
              <a:avLst/>
              <a:gdLst/>
              <a:ahLst/>
              <a:cxnLst/>
              <a:rect l="l" t="t" r="r" b="b"/>
              <a:pathLst>
                <a:path w="5574" h="4919" extrusionOk="0">
                  <a:moveTo>
                    <a:pt x="0" y="1"/>
                  </a:moveTo>
                  <a:cubicBezTo>
                    <a:pt x="614" y="1389"/>
                    <a:pt x="1177" y="2677"/>
                    <a:pt x="1755" y="3961"/>
                  </a:cubicBezTo>
                  <a:cubicBezTo>
                    <a:pt x="1806" y="4075"/>
                    <a:pt x="1938" y="4218"/>
                    <a:pt x="2053" y="4231"/>
                  </a:cubicBezTo>
                  <a:cubicBezTo>
                    <a:pt x="3112" y="4387"/>
                    <a:pt x="4102" y="4919"/>
                    <a:pt x="5190" y="4919"/>
                  </a:cubicBezTo>
                  <a:cubicBezTo>
                    <a:pt x="5316" y="4919"/>
                    <a:pt x="5444" y="4911"/>
                    <a:pt x="5573" y="4896"/>
                  </a:cubicBezTo>
                  <a:lnTo>
                    <a:pt x="5532" y="4511"/>
                  </a:lnTo>
                  <a:cubicBezTo>
                    <a:pt x="5372" y="4452"/>
                    <a:pt x="5193" y="4410"/>
                    <a:pt x="5093" y="4295"/>
                  </a:cubicBezTo>
                  <a:cubicBezTo>
                    <a:pt x="4900" y="4073"/>
                    <a:pt x="4749" y="3821"/>
                    <a:pt x="4644" y="3547"/>
                  </a:cubicBezTo>
                  <a:cubicBezTo>
                    <a:pt x="4424" y="2970"/>
                    <a:pt x="4267" y="2365"/>
                    <a:pt x="4035" y="1792"/>
                  </a:cubicBezTo>
                  <a:cubicBezTo>
                    <a:pt x="3947" y="1572"/>
                    <a:pt x="3750" y="1325"/>
                    <a:pt x="3539" y="1238"/>
                  </a:cubicBezTo>
                  <a:cubicBezTo>
                    <a:pt x="2594" y="853"/>
                    <a:pt x="1623" y="513"/>
                    <a:pt x="660" y="165"/>
                  </a:cubicBezTo>
                  <a:cubicBezTo>
                    <a:pt x="472" y="96"/>
                    <a:pt x="266" y="64"/>
                    <a:pt x="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8;p43"/>
            <p:cNvSpPr/>
            <p:nvPr/>
          </p:nvSpPr>
          <p:spPr>
            <a:xfrm>
              <a:off x="5245869" y="2684543"/>
              <a:ext cx="355905" cy="249676"/>
            </a:xfrm>
            <a:custGeom>
              <a:avLst/>
              <a:gdLst/>
              <a:ahLst/>
              <a:cxnLst/>
              <a:rect l="l" t="t" r="r" b="b"/>
              <a:pathLst>
                <a:path w="8855" h="6212" extrusionOk="0">
                  <a:moveTo>
                    <a:pt x="5628" y="0"/>
                  </a:moveTo>
                  <a:cubicBezTo>
                    <a:pt x="5537" y="0"/>
                    <a:pt x="5412" y="57"/>
                    <a:pt x="5354" y="124"/>
                  </a:cubicBezTo>
                  <a:cubicBezTo>
                    <a:pt x="4708" y="848"/>
                    <a:pt x="4020" y="1545"/>
                    <a:pt x="3456" y="2329"/>
                  </a:cubicBezTo>
                  <a:cubicBezTo>
                    <a:pt x="2630" y="3480"/>
                    <a:pt x="1622" y="4420"/>
                    <a:pt x="481" y="5226"/>
                  </a:cubicBezTo>
                  <a:cubicBezTo>
                    <a:pt x="397" y="5280"/>
                    <a:pt x="251" y="5323"/>
                    <a:pt x="142" y="5323"/>
                  </a:cubicBezTo>
                  <a:cubicBezTo>
                    <a:pt x="113" y="5323"/>
                    <a:pt x="86" y="5320"/>
                    <a:pt x="64" y="5313"/>
                  </a:cubicBezTo>
                  <a:lnTo>
                    <a:pt x="0" y="5574"/>
                  </a:lnTo>
                  <a:cubicBezTo>
                    <a:pt x="894" y="5789"/>
                    <a:pt x="1805" y="5946"/>
                    <a:pt x="2731" y="6056"/>
                  </a:cubicBezTo>
                  <a:cubicBezTo>
                    <a:pt x="3558" y="6157"/>
                    <a:pt x="4392" y="6210"/>
                    <a:pt x="5225" y="6212"/>
                  </a:cubicBezTo>
                  <a:lnTo>
                    <a:pt x="5230" y="5882"/>
                  </a:lnTo>
                  <a:cubicBezTo>
                    <a:pt x="5215" y="5712"/>
                    <a:pt x="5165" y="5533"/>
                    <a:pt x="5198" y="5373"/>
                  </a:cubicBezTo>
                  <a:cubicBezTo>
                    <a:pt x="5233" y="5217"/>
                    <a:pt x="5344" y="5074"/>
                    <a:pt x="5445" y="4946"/>
                  </a:cubicBezTo>
                  <a:cubicBezTo>
                    <a:pt x="5802" y="4483"/>
                    <a:pt x="6169" y="4025"/>
                    <a:pt x="6539" y="3572"/>
                  </a:cubicBezTo>
                  <a:cubicBezTo>
                    <a:pt x="7286" y="2659"/>
                    <a:pt x="8039" y="1747"/>
                    <a:pt x="8855" y="753"/>
                  </a:cubicBezTo>
                  <a:cubicBezTo>
                    <a:pt x="7700" y="478"/>
                    <a:pt x="6686" y="230"/>
                    <a:pt x="5670" y="5"/>
                  </a:cubicBezTo>
                  <a:cubicBezTo>
                    <a:pt x="5657" y="2"/>
                    <a:pt x="5643" y="0"/>
                    <a:pt x="5628"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9;p43"/>
            <p:cNvSpPr/>
            <p:nvPr/>
          </p:nvSpPr>
          <p:spPr>
            <a:xfrm>
              <a:off x="5455837" y="2726102"/>
              <a:ext cx="436450" cy="208117"/>
            </a:xfrm>
            <a:custGeom>
              <a:avLst/>
              <a:gdLst/>
              <a:ahLst/>
              <a:cxnLst/>
              <a:rect l="l" t="t" r="r" b="b"/>
              <a:pathLst>
                <a:path w="10859" h="5178" extrusionOk="0">
                  <a:moveTo>
                    <a:pt x="4606" y="1"/>
                  </a:moveTo>
                  <a:cubicBezTo>
                    <a:pt x="4478" y="1"/>
                    <a:pt x="4306" y="78"/>
                    <a:pt x="4235" y="172"/>
                  </a:cubicBezTo>
                  <a:cubicBezTo>
                    <a:pt x="3112" y="1570"/>
                    <a:pt x="2007" y="2986"/>
                    <a:pt x="894" y="4394"/>
                  </a:cubicBezTo>
                  <a:cubicBezTo>
                    <a:pt x="793" y="4523"/>
                    <a:pt x="692" y="4678"/>
                    <a:pt x="550" y="4742"/>
                  </a:cubicBezTo>
                  <a:cubicBezTo>
                    <a:pt x="390" y="4820"/>
                    <a:pt x="188" y="4816"/>
                    <a:pt x="5" y="4848"/>
                  </a:cubicBezTo>
                  <a:lnTo>
                    <a:pt x="0" y="5178"/>
                  </a:lnTo>
                  <a:cubicBezTo>
                    <a:pt x="3351" y="5178"/>
                    <a:pt x="6536" y="4362"/>
                    <a:pt x="9603" y="2839"/>
                  </a:cubicBezTo>
                  <a:cubicBezTo>
                    <a:pt x="10024" y="2633"/>
                    <a:pt x="10364" y="2254"/>
                    <a:pt x="10859" y="1859"/>
                  </a:cubicBezTo>
                  <a:cubicBezTo>
                    <a:pt x="10455" y="1625"/>
                    <a:pt x="10213" y="1415"/>
                    <a:pt x="9937" y="1341"/>
                  </a:cubicBezTo>
                  <a:cubicBezTo>
                    <a:pt x="8187" y="874"/>
                    <a:pt x="6427" y="434"/>
                    <a:pt x="4666" y="7"/>
                  </a:cubicBezTo>
                  <a:cubicBezTo>
                    <a:pt x="4648" y="3"/>
                    <a:pt x="4628" y="1"/>
                    <a:pt x="460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0;p43"/>
            <p:cNvSpPr/>
            <p:nvPr/>
          </p:nvSpPr>
          <p:spPr>
            <a:xfrm>
              <a:off x="5595267" y="2552108"/>
              <a:ext cx="249877" cy="189950"/>
            </a:xfrm>
            <a:custGeom>
              <a:avLst/>
              <a:gdLst/>
              <a:ahLst/>
              <a:cxnLst/>
              <a:rect l="l" t="t" r="r" b="b"/>
              <a:pathLst>
                <a:path w="6217" h="4726" extrusionOk="0">
                  <a:moveTo>
                    <a:pt x="0" y="1"/>
                  </a:moveTo>
                  <a:lnTo>
                    <a:pt x="0" y="1"/>
                  </a:lnTo>
                  <a:cubicBezTo>
                    <a:pt x="147" y="426"/>
                    <a:pt x="240" y="716"/>
                    <a:pt x="348" y="1000"/>
                  </a:cubicBezTo>
                  <a:cubicBezTo>
                    <a:pt x="523" y="1421"/>
                    <a:pt x="733" y="1829"/>
                    <a:pt x="876" y="2260"/>
                  </a:cubicBezTo>
                  <a:cubicBezTo>
                    <a:pt x="926" y="2416"/>
                    <a:pt x="834" y="2622"/>
                    <a:pt x="807" y="2805"/>
                  </a:cubicBezTo>
                  <a:lnTo>
                    <a:pt x="739" y="2778"/>
                  </a:lnTo>
                  <a:lnTo>
                    <a:pt x="739" y="2778"/>
                  </a:lnTo>
                  <a:lnTo>
                    <a:pt x="779" y="3163"/>
                  </a:lnTo>
                  <a:cubicBezTo>
                    <a:pt x="793" y="3163"/>
                    <a:pt x="802" y="3158"/>
                    <a:pt x="817" y="3158"/>
                  </a:cubicBezTo>
                  <a:cubicBezTo>
                    <a:pt x="822" y="3158"/>
                    <a:pt x="828" y="3157"/>
                    <a:pt x="833" y="3157"/>
                  </a:cubicBezTo>
                  <a:cubicBezTo>
                    <a:pt x="893" y="3157"/>
                    <a:pt x="959" y="3197"/>
                    <a:pt x="1013" y="3227"/>
                  </a:cubicBezTo>
                  <a:cubicBezTo>
                    <a:pt x="1279" y="3360"/>
                    <a:pt x="1522" y="3552"/>
                    <a:pt x="1801" y="3626"/>
                  </a:cubicBezTo>
                  <a:cubicBezTo>
                    <a:pt x="3269" y="4011"/>
                    <a:pt x="4745" y="4364"/>
                    <a:pt x="6216" y="4726"/>
                  </a:cubicBezTo>
                  <a:cubicBezTo>
                    <a:pt x="4699" y="2540"/>
                    <a:pt x="2573" y="1114"/>
                    <a:pt x="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71;p43"/>
            <p:cNvSpPr/>
            <p:nvPr/>
          </p:nvSpPr>
          <p:spPr>
            <a:xfrm>
              <a:off x="4752300" y="853075"/>
              <a:ext cx="3477736" cy="3727292"/>
            </a:xfrm>
            <a:custGeom>
              <a:avLst/>
              <a:gdLst/>
              <a:ahLst/>
              <a:cxnLst/>
              <a:rect l="l" t="t" r="r" b="b"/>
              <a:pathLst>
                <a:path w="86527" h="92736" extrusionOk="0">
                  <a:moveTo>
                    <a:pt x="47022" y="852"/>
                  </a:moveTo>
                  <a:cubicBezTo>
                    <a:pt x="47328" y="852"/>
                    <a:pt x="47635" y="1010"/>
                    <a:pt x="48035" y="1314"/>
                  </a:cubicBezTo>
                  <a:cubicBezTo>
                    <a:pt x="48821" y="1910"/>
                    <a:pt x="49639" y="2419"/>
                    <a:pt x="50600" y="2419"/>
                  </a:cubicBezTo>
                  <a:cubicBezTo>
                    <a:pt x="50799" y="2419"/>
                    <a:pt x="51004" y="2397"/>
                    <a:pt x="51216" y="2350"/>
                  </a:cubicBezTo>
                  <a:cubicBezTo>
                    <a:pt x="52284" y="2116"/>
                    <a:pt x="53328" y="1777"/>
                    <a:pt x="54384" y="1474"/>
                  </a:cubicBezTo>
                  <a:cubicBezTo>
                    <a:pt x="54649" y="1396"/>
                    <a:pt x="54901" y="1281"/>
                    <a:pt x="55162" y="1209"/>
                  </a:cubicBezTo>
                  <a:cubicBezTo>
                    <a:pt x="55236" y="1187"/>
                    <a:pt x="55306" y="1178"/>
                    <a:pt x="55372" y="1178"/>
                  </a:cubicBezTo>
                  <a:cubicBezTo>
                    <a:pt x="55674" y="1178"/>
                    <a:pt x="55889" y="1385"/>
                    <a:pt x="56006" y="1649"/>
                  </a:cubicBezTo>
                  <a:cubicBezTo>
                    <a:pt x="56079" y="1818"/>
                    <a:pt x="55997" y="2130"/>
                    <a:pt x="55877" y="2299"/>
                  </a:cubicBezTo>
                  <a:cubicBezTo>
                    <a:pt x="55151" y="3375"/>
                    <a:pt x="54088" y="3674"/>
                    <a:pt x="52950" y="3674"/>
                  </a:cubicBezTo>
                  <a:cubicBezTo>
                    <a:pt x="52760" y="3674"/>
                    <a:pt x="52568" y="3666"/>
                    <a:pt x="52375" y="3652"/>
                  </a:cubicBezTo>
                  <a:cubicBezTo>
                    <a:pt x="51230" y="3569"/>
                    <a:pt x="50103" y="3285"/>
                    <a:pt x="48957" y="3138"/>
                  </a:cubicBezTo>
                  <a:cubicBezTo>
                    <a:pt x="48747" y="3111"/>
                    <a:pt x="48541" y="3096"/>
                    <a:pt x="48341" y="3096"/>
                  </a:cubicBezTo>
                  <a:cubicBezTo>
                    <a:pt x="47412" y="3096"/>
                    <a:pt x="46587" y="3410"/>
                    <a:pt x="45890" y="4202"/>
                  </a:cubicBezTo>
                  <a:cubicBezTo>
                    <a:pt x="45258" y="4926"/>
                    <a:pt x="44607" y="5732"/>
                    <a:pt x="43617" y="5957"/>
                  </a:cubicBezTo>
                  <a:cubicBezTo>
                    <a:pt x="42755" y="6149"/>
                    <a:pt x="41852" y="6159"/>
                    <a:pt x="40963" y="6237"/>
                  </a:cubicBezTo>
                  <a:cubicBezTo>
                    <a:pt x="40909" y="6242"/>
                    <a:pt x="40854" y="6244"/>
                    <a:pt x="40799" y="6244"/>
                  </a:cubicBezTo>
                  <a:cubicBezTo>
                    <a:pt x="40618" y="6244"/>
                    <a:pt x="40435" y="6221"/>
                    <a:pt x="40252" y="6218"/>
                  </a:cubicBezTo>
                  <a:cubicBezTo>
                    <a:pt x="40242" y="6218"/>
                    <a:pt x="40232" y="6218"/>
                    <a:pt x="40222" y="6218"/>
                  </a:cubicBezTo>
                  <a:cubicBezTo>
                    <a:pt x="39349" y="6218"/>
                    <a:pt x="38741" y="6600"/>
                    <a:pt x="38460" y="7461"/>
                  </a:cubicBezTo>
                  <a:cubicBezTo>
                    <a:pt x="38364" y="7754"/>
                    <a:pt x="38212" y="8042"/>
                    <a:pt x="38163" y="8345"/>
                  </a:cubicBezTo>
                  <a:cubicBezTo>
                    <a:pt x="37974" y="9523"/>
                    <a:pt x="37164" y="10118"/>
                    <a:pt x="36159" y="10545"/>
                  </a:cubicBezTo>
                  <a:cubicBezTo>
                    <a:pt x="35655" y="10760"/>
                    <a:pt x="35132" y="10939"/>
                    <a:pt x="34629" y="11155"/>
                  </a:cubicBezTo>
                  <a:cubicBezTo>
                    <a:pt x="33785" y="11517"/>
                    <a:pt x="33144" y="12081"/>
                    <a:pt x="32896" y="13016"/>
                  </a:cubicBezTo>
                  <a:cubicBezTo>
                    <a:pt x="31667" y="11338"/>
                    <a:pt x="32891" y="9280"/>
                    <a:pt x="34669" y="8904"/>
                  </a:cubicBezTo>
                  <a:cubicBezTo>
                    <a:pt x="36045" y="8616"/>
                    <a:pt x="36224" y="8505"/>
                    <a:pt x="36466" y="7112"/>
                  </a:cubicBezTo>
                  <a:cubicBezTo>
                    <a:pt x="36755" y="5436"/>
                    <a:pt x="37453" y="4643"/>
                    <a:pt x="39283" y="4643"/>
                  </a:cubicBezTo>
                  <a:cubicBezTo>
                    <a:pt x="39435" y="4643"/>
                    <a:pt x="39594" y="4649"/>
                    <a:pt x="39762" y="4660"/>
                  </a:cubicBezTo>
                  <a:cubicBezTo>
                    <a:pt x="40446" y="4706"/>
                    <a:pt x="40933" y="4744"/>
                    <a:pt x="41313" y="4744"/>
                  </a:cubicBezTo>
                  <a:cubicBezTo>
                    <a:pt x="42393" y="4744"/>
                    <a:pt x="42621" y="4437"/>
                    <a:pt x="44112" y="3143"/>
                  </a:cubicBezTo>
                  <a:cubicBezTo>
                    <a:pt x="44790" y="2560"/>
                    <a:pt x="45363" y="1855"/>
                    <a:pt x="46060" y="1296"/>
                  </a:cubicBezTo>
                  <a:cubicBezTo>
                    <a:pt x="46435" y="997"/>
                    <a:pt x="46728" y="852"/>
                    <a:pt x="47022" y="852"/>
                  </a:cubicBezTo>
                  <a:close/>
                  <a:moveTo>
                    <a:pt x="56570" y="2886"/>
                  </a:moveTo>
                  <a:cubicBezTo>
                    <a:pt x="56684" y="3536"/>
                    <a:pt x="56817" y="4289"/>
                    <a:pt x="56927" y="4912"/>
                  </a:cubicBezTo>
                  <a:cubicBezTo>
                    <a:pt x="56528" y="5261"/>
                    <a:pt x="56208" y="5499"/>
                    <a:pt x="55941" y="5783"/>
                  </a:cubicBezTo>
                  <a:cubicBezTo>
                    <a:pt x="55025" y="6772"/>
                    <a:pt x="54130" y="7252"/>
                    <a:pt x="53155" y="7252"/>
                  </a:cubicBezTo>
                  <a:cubicBezTo>
                    <a:pt x="52653" y="7252"/>
                    <a:pt x="52129" y="7125"/>
                    <a:pt x="51569" y="6874"/>
                  </a:cubicBezTo>
                  <a:cubicBezTo>
                    <a:pt x="51266" y="6740"/>
                    <a:pt x="50945" y="6662"/>
                    <a:pt x="50625" y="6576"/>
                  </a:cubicBezTo>
                  <a:cubicBezTo>
                    <a:pt x="50363" y="6506"/>
                    <a:pt x="50114" y="6470"/>
                    <a:pt x="49877" y="6470"/>
                  </a:cubicBezTo>
                  <a:cubicBezTo>
                    <a:pt x="49210" y="6470"/>
                    <a:pt x="48641" y="6757"/>
                    <a:pt x="48154" y="7396"/>
                  </a:cubicBezTo>
                  <a:cubicBezTo>
                    <a:pt x="47323" y="8480"/>
                    <a:pt x="46312" y="9131"/>
                    <a:pt x="45048" y="9131"/>
                  </a:cubicBezTo>
                  <a:cubicBezTo>
                    <a:pt x="44708" y="9131"/>
                    <a:pt x="44351" y="9084"/>
                    <a:pt x="43974" y="8986"/>
                  </a:cubicBezTo>
                  <a:cubicBezTo>
                    <a:pt x="43520" y="8872"/>
                    <a:pt x="43029" y="8895"/>
                    <a:pt x="42553" y="8890"/>
                  </a:cubicBezTo>
                  <a:cubicBezTo>
                    <a:pt x="42548" y="8890"/>
                    <a:pt x="42543" y="8890"/>
                    <a:pt x="42539" y="8890"/>
                  </a:cubicBezTo>
                  <a:cubicBezTo>
                    <a:pt x="41711" y="8890"/>
                    <a:pt x="41043" y="9257"/>
                    <a:pt x="40614" y="9949"/>
                  </a:cubicBezTo>
                  <a:cubicBezTo>
                    <a:pt x="40202" y="10617"/>
                    <a:pt x="39840" y="11316"/>
                    <a:pt x="39533" y="12039"/>
                  </a:cubicBezTo>
                  <a:cubicBezTo>
                    <a:pt x="39129" y="12988"/>
                    <a:pt x="38492" y="13570"/>
                    <a:pt x="37447" y="13671"/>
                  </a:cubicBezTo>
                  <a:cubicBezTo>
                    <a:pt x="35940" y="13822"/>
                    <a:pt x="35119" y="14761"/>
                    <a:pt x="34610" y="16201"/>
                  </a:cubicBezTo>
                  <a:cubicBezTo>
                    <a:pt x="34261" y="15665"/>
                    <a:pt x="33913" y="15234"/>
                    <a:pt x="33675" y="14748"/>
                  </a:cubicBezTo>
                  <a:cubicBezTo>
                    <a:pt x="33281" y="13941"/>
                    <a:pt x="33803" y="12502"/>
                    <a:pt x="34615" y="12075"/>
                  </a:cubicBezTo>
                  <a:cubicBezTo>
                    <a:pt x="35000" y="11874"/>
                    <a:pt x="35421" y="11732"/>
                    <a:pt x="35829" y="11567"/>
                  </a:cubicBezTo>
                  <a:cubicBezTo>
                    <a:pt x="36136" y="11443"/>
                    <a:pt x="36453" y="11347"/>
                    <a:pt x="36750" y="11204"/>
                  </a:cubicBezTo>
                  <a:cubicBezTo>
                    <a:pt x="37810" y="10691"/>
                    <a:pt x="38588" y="9977"/>
                    <a:pt x="38900" y="8743"/>
                  </a:cubicBezTo>
                  <a:cubicBezTo>
                    <a:pt x="39275" y="7265"/>
                    <a:pt x="39380" y="7019"/>
                    <a:pt x="40457" y="7019"/>
                  </a:cubicBezTo>
                  <a:cubicBezTo>
                    <a:pt x="40685" y="7019"/>
                    <a:pt x="40956" y="7030"/>
                    <a:pt x="41283" y="7043"/>
                  </a:cubicBezTo>
                  <a:cubicBezTo>
                    <a:pt x="41544" y="7054"/>
                    <a:pt x="41805" y="7064"/>
                    <a:pt x="42065" y="7064"/>
                  </a:cubicBezTo>
                  <a:cubicBezTo>
                    <a:pt x="42858" y="7064"/>
                    <a:pt x="43638" y="6972"/>
                    <a:pt x="44331" y="6544"/>
                  </a:cubicBezTo>
                  <a:cubicBezTo>
                    <a:pt x="45038" y="6104"/>
                    <a:pt x="45757" y="5595"/>
                    <a:pt x="46275" y="4958"/>
                  </a:cubicBezTo>
                  <a:cubicBezTo>
                    <a:pt x="46912" y="4170"/>
                    <a:pt x="47658" y="3919"/>
                    <a:pt x="48485" y="3919"/>
                  </a:cubicBezTo>
                  <a:cubicBezTo>
                    <a:pt x="48777" y="3919"/>
                    <a:pt x="49080" y="3950"/>
                    <a:pt x="49392" y="4000"/>
                  </a:cubicBezTo>
                  <a:cubicBezTo>
                    <a:pt x="50203" y="4133"/>
                    <a:pt x="51010" y="4316"/>
                    <a:pt x="51826" y="4440"/>
                  </a:cubicBezTo>
                  <a:cubicBezTo>
                    <a:pt x="52159" y="4489"/>
                    <a:pt x="52493" y="4517"/>
                    <a:pt x="52824" y="4517"/>
                  </a:cubicBezTo>
                  <a:cubicBezTo>
                    <a:pt x="53518" y="4517"/>
                    <a:pt x="54201" y="4394"/>
                    <a:pt x="54837" y="4087"/>
                  </a:cubicBezTo>
                  <a:cubicBezTo>
                    <a:pt x="55446" y="3793"/>
                    <a:pt x="55960" y="3317"/>
                    <a:pt x="56570" y="2886"/>
                  </a:cubicBezTo>
                  <a:close/>
                  <a:moveTo>
                    <a:pt x="56757" y="6058"/>
                  </a:moveTo>
                  <a:lnTo>
                    <a:pt x="56757" y="6058"/>
                  </a:lnTo>
                  <a:cubicBezTo>
                    <a:pt x="56923" y="7529"/>
                    <a:pt x="56368" y="8501"/>
                    <a:pt x="54924" y="9165"/>
                  </a:cubicBezTo>
                  <a:cubicBezTo>
                    <a:pt x="52720" y="10179"/>
                    <a:pt x="50409" y="10820"/>
                    <a:pt x="48002" y="11233"/>
                  </a:cubicBezTo>
                  <a:cubicBezTo>
                    <a:pt x="45867" y="11599"/>
                    <a:pt x="43759" y="12181"/>
                    <a:pt x="41664" y="12764"/>
                  </a:cubicBezTo>
                  <a:cubicBezTo>
                    <a:pt x="41077" y="12924"/>
                    <a:pt x="40513" y="13341"/>
                    <a:pt x="40064" y="13772"/>
                  </a:cubicBezTo>
                  <a:cubicBezTo>
                    <a:pt x="39733" y="14088"/>
                    <a:pt x="39550" y="14597"/>
                    <a:pt x="39413" y="15051"/>
                  </a:cubicBezTo>
                  <a:cubicBezTo>
                    <a:pt x="38982" y="16454"/>
                    <a:pt x="39119" y="17887"/>
                    <a:pt x="39180" y="19327"/>
                  </a:cubicBezTo>
                  <a:cubicBezTo>
                    <a:pt x="39211" y="20080"/>
                    <a:pt x="39106" y="20840"/>
                    <a:pt x="39056" y="21738"/>
                  </a:cubicBezTo>
                  <a:cubicBezTo>
                    <a:pt x="38685" y="21545"/>
                    <a:pt x="38456" y="21472"/>
                    <a:pt x="38281" y="21334"/>
                  </a:cubicBezTo>
                  <a:cubicBezTo>
                    <a:pt x="37648" y="20840"/>
                    <a:pt x="36971" y="20377"/>
                    <a:pt x="36434" y="19790"/>
                  </a:cubicBezTo>
                  <a:cubicBezTo>
                    <a:pt x="36039" y="19359"/>
                    <a:pt x="35797" y="18777"/>
                    <a:pt x="35559" y="18232"/>
                  </a:cubicBezTo>
                  <a:cubicBezTo>
                    <a:pt x="35054" y="17077"/>
                    <a:pt x="35219" y="16023"/>
                    <a:pt x="36095" y="15078"/>
                  </a:cubicBezTo>
                  <a:cubicBezTo>
                    <a:pt x="36516" y="14620"/>
                    <a:pt x="37044" y="14477"/>
                    <a:pt x="37612" y="14409"/>
                  </a:cubicBezTo>
                  <a:cubicBezTo>
                    <a:pt x="38323" y="14331"/>
                    <a:pt x="38904" y="14098"/>
                    <a:pt x="39373" y="13694"/>
                  </a:cubicBezTo>
                  <a:cubicBezTo>
                    <a:pt x="39729" y="13382"/>
                    <a:pt x="40019" y="12974"/>
                    <a:pt x="40234" y="12452"/>
                  </a:cubicBezTo>
                  <a:cubicBezTo>
                    <a:pt x="40518" y="11782"/>
                    <a:pt x="40857" y="11127"/>
                    <a:pt x="41220" y="10495"/>
                  </a:cubicBezTo>
                  <a:cubicBezTo>
                    <a:pt x="41532" y="9948"/>
                    <a:pt x="42040" y="9673"/>
                    <a:pt x="42661" y="9673"/>
                  </a:cubicBezTo>
                  <a:cubicBezTo>
                    <a:pt x="42686" y="9673"/>
                    <a:pt x="42711" y="9673"/>
                    <a:pt x="42737" y="9674"/>
                  </a:cubicBezTo>
                  <a:cubicBezTo>
                    <a:pt x="43227" y="9693"/>
                    <a:pt x="43731" y="9711"/>
                    <a:pt x="44207" y="9821"/>
                  </a:cubicBezTo>
                  <a:cubicBezTo>
                    <a:pt x="44544" y="9898"/>
                    <a:pt x="44868" y="9935"/>
                    <a:pt x="45180" y="9935"/>
                  </a:cubicBezTo>
                  <a:cubicBezTo>
                    <a:pt x="46298" y="9935"/>
                    <a:pt x="47263" y="9458"/>
                    <a:pt x="48126" y="8633"/>
                  </a:cubicBezTo>
                  <a:cubicBezTo>
                    <a:pt x="48404" y="8368"/>
                    <a:pt x="48660" y="8084"/>
                    <a:pt x="48896" y="7781"/>
                  </a:cubicBezTo>
                  <a:cubicBezTo>
                    <a:pt x="49153" y="7450"/>
                    <a:pt x="49458" y="7276"/>
                    <a:pt x="49824" y="7276"/>
                  </a:cubicBezTo>
                  <a:cubicBezTo>
                    <a:pt x="49929" y="7276"/>
                    <a:pt x="50038" y="7290"/>
                    <a:pt x="50152" y="7318"/>
                  </a:cubicBezTo>
                  <a:cubicBezTo>
                    <a:pt x="50593" y="7428"/>
                    <a:pt x="51050" y="7516"/>
                    <a:pt x="51464" y="7699"/>
                  </a:cubicBezTo>
                  <a:cubicBezTo>
                    <a:pt x="52038" y="7947"/>
                    <a:pt x="52592" y="8057"/>
                    <a:pt x="53117" y="8057"/>
                  </a:cubicBezTo>
                  <a:cubicBezTo>
                    <a:pt x="54460" y="8057"/>
                    <a:pt x="55618" y="7341"/>
                    <a:pt x="56464" y="6406"/>
                  </a:cubicBezTo>
                  <a:cubicBezTo>
                    <a:pt x="56555" y="6305"/>
                    <a:pt x="56639" y="6195"/>
                    <a:pt x="56757" y="6058"/>
                  </a:cubicBezTo>
                  <a:close/>
                  <a:moveTo>
                    <a:pt x="54599" y="10366"/>
                  </a:moveTo>
                  <a:cubicBezTo>
                    <a:pt x="54685" y="10751"/>
                    <a:pt x="54767" y="11104"/>
                    <a:pt x="54845" y="11456"/>
                  </a:cubicBezTo>
                  <a:cubicBezTo>
                    <a:pt x="55497" y="14496"/>
                    <a:pt x="56170" y="17526"/>
                    <a:pt x="56285" y="20657"/>
                  </a:cubicBezTo>
                  <a:cubicBezTo>
                    <a:pt x="56304" y="21288"/>
                    <a:pt x="56185" y="21830"/>
                    <a:pt x="55970" y="22394"/>
                  </a:cubicBezTo>
                  <a:cubicBezTo>
                    <a:pt x="54998" y="24900"/>
                    <a:pt x="53082" y="26330"/>
                    <a:pt x="50547" y="26890"/>
                  </a:cubicBezTo>
                  <a:cubicBezTo>
                    <a:pt x="49076" y="27210"/>
                    <a:pt x="47541" y="27265"/>
                    <a:pt x="46032" y="27370"/>
                  </a:cubicBezTo>
                  <a:cubicBezTo>
                    <a:pt x="46015" y="27372"/>
                    <a:pt x="45997" y="27372"/>
                    <a:pt x="45979" y="27372"/>
                  </a:cubicBezTo>
                  <a:cubicBezTo>
                    <a:pt x="45633" y="27372"/>
                    <a:pt x="45271" y="27129"/>
                    <a:pt x="44823" y="26976"/>
                  </a:cubicBezTo>
                  <a:lnTo>
                    <a:pt x="44823" y="26976"/>
                  </a:lnTo>
                  <a:cubicBezTo>
                    <a:pt x="45074" y="27980"/>
                    <a:pt x="45322" y="28975"/>
                    <a:pt x="45574" y="29993"/>
                  </a:cubicBezTo>
                  <a:cubicBezTo>
                    <a:pt x="44782" y="30595"/>
                    <a:pt x="43935" y="30820"/>
                    <a:pt x="43059" y="30820"/>
                  </a:cubicBezTo>
                  <a:cubicBezTo>
                    <a:pt x="42543" y="30820"/>
                    <a:pt x="42016" y="30741"/>
                    <a:pt x="41485" y="30616"/>
                  </a:cubicBezTo>
                  <a:cubicBezTo>
                    <a:pt x="40656" y="30424"/>
                    <a:pt x="39886" y="30079"/>
                    <a:pt x="39345" y="29370"/>
                  </a:cubicBezTo>
                  <a:cubicBezTo>
                    <a:pt x="39303" y="29309"/>
                    <a:pt x="39244" y="29250"/>
                    <a:pt x="39181" y="29223"/>
                  </a:cubicBezTo>
                  <a:cubicBezTo>
                    <a:pt x="38442" y="28929"/>
                    <a:pt x="38396" y="28384"/>
                    <a:pt x="38525" y="27683"/>
                  </a:cubicBezTo>
                  <a:cubicBezTo>
                    <a:pt x="38649" y="27005"/>
                    <a:pt x="38667" y="26299"/>
                    <a:pt x="38644" y="25607"/>
                  </a:cubicBezTo>
                  <a:cubicBezTo>
                    <a:pt x="38634" y="25386"/>
                    <a:pt x="38401" y="25052"/>
                    <a:pt x="38195" y="24974"/>
                  </a:cubicBezTo>
                  <a:cubicBezTo>
                    <a:pt x="36733" y="24433"/>
                    <a:pt x="35664" y="23530"/>
                    <a:pt x="35247" y="21976"/>
                  </a:cubicBezTo>
                  <a:cubicBezTo>
                    <a:pt x="35210" y="21833"/>
                    <a:pt x="35124" y="21673"/>
                    <a:pt x="35155" y="21549"/>
                  </a:cubicBezTo>
                  <a:cubicBezTo>
                    <a:pt x="35247" y="21210"/>
                    <a:pt x="35311" y="20779"/>
                    <a:pt x="35550" y="20596"/>
                  </a:cubicBezTo>
                  <a:cubicBezTo>
                    <a:pt x="35578" y="20575"/>
                    <a:pt x="35617" y="20566"/>
                    <a:pt x="35665" y="20566"/>
                  </a:cubicBezTo>
                  <a:cubicBezTo>
                    <a:pt x="35871" y="20566"/>
                    <a:pt x="36228" y="20734"/>
                    <a:pt x="36444" y="20872"/>
                  </a:cubicBezTo>
                  <a:cubicBezTo>
                    <a:pt x="37118" y="21303"/>
                    <a:pt x="37717" y="21852"/>
                    <a:pt x="38414" y="22237"/>
                  </a:cubicBezTo>
                  <a:cubicBezTo>
                    <a:pt x="38685" y="22390"/>
                    <a:pt x="38922" y="22466"/>
                    <a:pt x="39126" y="22466"/>
                  </a:cubicBezTo>
                  <a:cubicBezTo>
                    <a:pt x="39540" y="22466"/>
                    <a:pt x="39814" y="22151"/>
                    <a:pt x="39936" y="21526"/>
                  </a:cubicBezTo>
                  <a:cubicBezTo>
                    <a:pt x="40079" y="20779"/>
                    <a:pt x="40073" y="20001"/>
                    <a:pt x="40106" y="19235"/>
                  </a:cubicBezTo>
                  <a:cubicBezTo>
                    <a:pt x="40161" y="17947"/>
                    <a:pt x="40193" y="16654"/>
                    <a:pt x="40239" y="15362"/>
                  </a:cubicBezTo>
                  <a:cubicBezTo>
                    <a:pt x="40271" y="14491"/>
                    <a:pt x="40931" y="14111"/>
                    <a:pt x="41582" y="13772"/>
                  </a:cubicBezTo>
                  <a:cubicBezTo>
                    <a:pt x="41967" y="13574"/>
                    <a:pt x="42402" y="13459"/>
                    <a:pt x="42829" y="13364"/>
                  </a:cubicBezTo>
                  <a:cubicBezTo>
                    <a:pt x="45147" y="12855"/>
                    <a:pt x="47486" y="12405"/>
                    <a:pt x="49796" y="11846"/>
                  </a:cubicBezTo>
                  <a:cubicBezTo>
                    <a:pt x="51230" y="11498"/>
                    <a:pt x="52628" y="10989"/>
                    <a:pt x="54045" y="10554"/>
                  </a:cubicBezTo>
                  <a:cubicBezTo>
                    <a:pt x="54214" y="10503"/>
                    <a:pt x="54384" y="10440"/>
                    <a:pt x="54599" y="10366"/>
                  </a:cubicBezTo>
                  <a:close/>
                  <a:moveTo>
                    <a:pt x="46546" y="29449"/>
                  </a:moveTo>
                  <a:lnTo>
                    <a:pt x="46546" y="29449"/>
                  </a:lnTo>
                  <a:cubicBezTo>
                    <a:pt x="48833" y="29943"/>
                    <a:pt x="50566" y="31199"/>
                    <a:pt x="51931" y="33152"/>
                  </a:cubicBezTo>
                  <a:cubicBezTo>
                    <a:pt x="50877" y="33430"/>
                    <a:pt x="49882" y="33705"/>
                    <a:pt x="48883" y="33945"/>
                  </a:cubicBezTo>
                  <a:cubicBezTo>
                    <a:pt x="48877" y="33946"/>
                    <a:pt x="48871" y="33947"/>
                    <a:pt x="48865" y="33947"/>
                  </a:cubicBezTo>
                  <a:cubicBezTo>
                    <a:pt x="48772" y="33947"/>
                    <a:pt x="48608" y="33799"/>
                    <a:pt x="48549" y="33688"/>
                  </a:cubicBezTo>
                  <a:cubicBezTo>
                    <a:pt x="47966" y="32611"/>
                    <a:pt x="47389" y="31534"/>
                    <a:pt x="46843" y="30438"/>
                  </a:cubicBezTo>
                  <a:cubicBezTo>
                    <a:pt x="46702" y="30154"/>
                    <a:pt x="46655" y="29824"/>
                    <a:pt x="46546" y="29449"/>
                  </a:cubicBezTo>
                  <a:close/>
                  <a:moveTo>
                    <a:pt x="37450" y="29374"/>
                  </a:moveTo>
                  <a:cubicBezTo>
                    <a:pt x="37484" y="29374"/>
                    <a:pt x="37517" y="29377"/>
                    <a:pt x="37549" y="29383"/>
                  </a:cubicBezTo>
                  <a:cubicBezTo>
                    <a:pt x="38212" y="29517"/>
                    <a:pt x="38937" y="29750"/>
                    <a:pt x="39079" y="30611"/>
                  </a:cubicBezTo>
                  <a:cubicBezTo>
                    <a:pt x="39129" y="30937"/>
                    <a:pt x="39194" y="31263"/>
                    <a:pt x="39198" y="31589"/>
                  </a:cubicBezTo>
                  <a:cubicBezTo>
                    <a:pt x="39212" y="32944"/>
                    <a:pt x="39203" y="34297"/>
                    <a:pt x="39203" y="35668"/>
                  </a:cubicBezTo>
                  <a:cubicBezTo>
                    <a:pt x="37324" y="35874"/>
                    <a:pt x="35605" y="36061"/>
                    <a:pt x="33780" y="36263"/>
                  </a:cubicBezTo>
                  <a:cubicBezTo>
                    <a:pt x="33901" y="35484"/>
                    <a:pt x="33941" y="34691"/>
                    <a:pt x="34161" y="33953"/>
                  </a:cubicBezTo>
                  <a:cubicBezTo>
                    <a:pt x="34615" y="32422"/>
                    <a:pt x="35164" y="30910"/>
                    <a:pt x="36457" y="29851"/>
                  </a:cubicBezTo>
                  <a:cubicBezTo>
                    <a:pt x="36731" y="29626"/>
                    <a:pt x="37135" y="29374"/>
                    <a:pt x="37450" y="29374"/>
                  </a:cubicBezTo>
                  <a:close/>
                  <a:moveTo>
                    <a:pt x="52362" y="33881"/>
                  </a:moveTo>
                  <a:cubicBezTo>
                    <a:pt x="52646" y="34792"/>
                    <a:pt x="52916" y="35654"/>
                    <a:pt x="53223" y="36635"/>
                  </a:cubicBezTo>
                  <a:cubicBezTo>
                    <a:pt x="51784" y="35937"/>
                    <a:pt x="50501" y="35136"/>
                    <a:pt x="48993" y="34866"/>
                  </a:cubicBezTo>
                  <a:cubicBezTo>
                    <a:pt x="49016" y="34807"/>
                    <a:pt x="49039" y="34746"/>
                    <a:pt x="49062" y="34687"/>
                  </a:cubicBezTo>
                  <a:cubicBezTo>
                    <a:pt x="50143" y="34422"/>
                    <a:pt x="51220" y="34161"/>
                    <a:pt x="52362" y="33881"/>
                  </a:cubicBezTo>
                  <a:close/>
                  <a:moveTo>
                    <a:pt x="46133" y="30718"/>
                  </a:moveTo>
                  <a:cubicBezTo>
                    <a:pt x="46771" y="32033"/>
                    <a:pt x="47329" y="33371"/>
                    <a:pt x="48054" y="34614"/>
                  </a:cubicBezTo>
                  <a:cubicBezTo>
                    <a:pt x="48746" y="35796"/>
                    <a:pt x="48530" y="37010"/>
                    <a:pt x="48462" y="38234"/>
                  </a:cubicBezTo>
                  <a:cubicBezTo>
                    <a:pt x="48452" y="38394"/>
                    <a:pt x="48315" y="38560"/>
                    <a:pt x="48205" y="38697"/>
                  </a:cubicBezTo>
                  <a:cubicBezTo>
                    <a:pt x="47856" y="39141"/>
                    <a:pt x="47503" y="39585"/>
                    <a:pt x="47128" y="40012"/>
                  </a:cubicBezTo>
                  <a:cubicBezTo>
                    <a:pt x="47022" y="40127"/>
                    <a:pt x="46839" y="40231"/>
                    <a:pt x="46693" y="40237"/>
                  </a:cubicBezTo>
                  <a:cubicBezTo>
                    <a:pt x="46586" y="40241"/>
                    <a:pt x="46480" y="40243"/>
                    <a:pt x="46375" y="40243"/>
                  </a:cubicBezTo>
                  <a:cubicBezTo>
                    <a:pt x="44494" y="40243"/>
                    <a:pt x="42799" y="39622"/>
                    <a:pt x="41361" y="38403"/>
                  </a:cubicBezTo>
                  <a:cubicBezTo>
                    <a:pt x="40582" y="37743"/>
                    <a:pt x="39977" y="36877"/>
                    <a:pt x="39968" y="35759"/>
                  </a:cubicBezTo>
                  <a:cubicBezTo>
                    <a:pt x="39959" y="34168"/>
                    <a:pt x="39968" y="32578"/>
                    <a:pt x="39968" y="30918"/>
                  </a:cubicBezTo>
                  <a:cubicBezTo>
                    <a:pt x="41029" y="31393"/>
                    <a:pt x="42058" y="31672"/>
                    <a:pt x="43072" y="31672"/>
                  </a:cubicBezTo>
                  <a:cubicBezTo>
                    <a:pt x="44103" y="31672"/>
                    <a:pt x="45118" y="31383"/>
                    <a:pt x="46133" y="30718"/>
                  </a:cubicBezTo>
                  <a:close/>
                  <a:moveTo>
                    <a:pt x="60979" y="36192"/>
                  </a:moveTo>
                  <a:cubicBezTo>
                    <a:pt x="61043" y="36192"/>
                    <a:pt x="61116" y="36209"/>
                    <a:pt x="61199" y="36245"/>
                  </a:cubicBezTo>
                  <a:cubicBezTo>
                    <a:pt x="61263" y="36272"/>
                    <a:pt x="61342" y="36276"/>
                    <a:pt x="61410" y="36291"/>
                  </a:cubicBezTo>
                  <a:cubicBezTo>
                    <a:pt x="62785" y="36616"/>
                    <a:pt x="63234" y="37184"/>
                    <a:pt x="63239" y="38784"/>
                  </a:cubicBezTo>
                  <a:cubicBezTo>
                    <a:pt x="63271" y="39623"/>
                    <a:pt x="62968" y="40502"/>
                    <a:pt x="62098" y="41126"/>
                  </a:cubicBezTo>
                  <a:cubicBezTo>
                    <a:pt x="61851" y="41302"/>
                    <a:pt x="61598" y="41389"/>
                    <a:pt x="61358" y="41389"/>
                  </a:cubicBezTo>
                  <a:cubicBezTo>
                    <a:pt x="61008" y="41389"/>
                    <a:pt x="60684" y="41204"/>
                    <a:pt x="60442" y="40837"/>
                  </a:cubicBezTo>
                  <a:cubicBezTo>
                    <a:pt x="60292" y="40618"/>
                    <a:pt x="60145" y="40356"/>
                    <a:pt x="60118" y="40100"/>
                  </a:cubicBezTo>
                  <a:cubicBezTo>
                    <a:pt x="59971" y="38866"/>
                    <a:pt x="60067" y="37661"/>
                    <a:pt x="60599" y="36515"/>
                  </a:cubicBezTo>
                  <a:cubicBezTo>
                    <a:pt x="60695" y="36310"/>
                    <a:pt x="60808" y="36192"/>
                    <a:pt x="60979" y="36192"/>
                  </a:cubicBezTo>
                  <a:close/>
                  <a:moveTo>
                    <a:pt x="8029" y="40135"/>
                  </a:moveTo>
                  <a:cubicBezTo>
                    <a:pt x="8237" y="40135"/>
                    <a:pt x="8399" y="40232"/>
                    <a:pt x="8566" y="40485"/>
                  </a:cubicBezTo>
                  <a:cubicBezTo>
                    <a:pt x="9181" y="41406"/>
                    <a:pt x="9868" y="42281"/>
                    <a:pt x="10432" y="43258"/>
                  </a:cubicBezTo>
                  <a:cubicBezTo>
                    <a:pt x="8049" y="42662"/>
                    <a:pt x="5665" y="42061"/>
                    <a:pt x="3181" y="41438"/>
                  </a:cubicBezTo>
                  <a:cubicBezTo>
                    <a:pt x="3593" y="41310"/>
                    <a:pt x="3945" y="41181"/>
                    <a:pt x="4308" y="41085"/>
                  </a:cubicBezTo>
                  <a:cubicBezTo>
                    <a:pt x="5454" y="40778"/>
                    <a:pt x="6609" y="40485"/>
                    <a:pt x="7755" y="40178"/>
                  </a:cubicBezTo>
                  <a:cubicBezTo>
                    <a:pt x="7855" y="40150"/>
                    <a:pt x="7946" y="40135"/>
                    <a:pt x="8029" y="40135"/>
                  </a:cubicBezTo>
                  <a:close/>
                  <a:moveTo>
                    <a:pt x="38900" y="36603"/>
                  </a:moveTo>
                  <a:cubicBezTo>
                    <a:pt x="39043" y="36603"/>
                    <a:pt x="39265" y="36749"/>
                    <a:pt x="39318" y="36877"/>
                  </a:cubicBezTo>
                  <a:cubicBezTo>
                    <a:pt x="40000" y="38619"/>
                    <a:pt x="41352" y="39664"/>
                    <a:pt x="42998" y="40366"/>
                  </a:cubicBezTo>
                  <a:cubicBezTo>
                    <a:pt x="44049" y="40817"/>
                    <a:pt x="45154" y="41066"/>
                    <a:pt x="46304" y="41066"/>
                  </a:cubicBezTo>
                  <a:cubicBezTo>
                    <a:pt x="46452" y="41066"/>
                    <a:pt x="46602" y="41061"/>
                    <a:pt x="46752" y="41053"/>
                  </a:cubicBezTo>
                  <a:cubicBezTo>
                    <a:pt x="47192" y="41026"/>
                    <a:pt x="47480" y="40847"/>
                    <a:pt x="47741" y="40485"/>
                  </a:cubicBezTo>
                  <a:cubicBezTo>
                    <a:pt x="48319" y="39683"/>
                    <a:pt x="48929" y="38903"/>
                    <a:pt x="49937" y="38509"/>
                  </a:cubicBezTo>
                  <a:lnTo>
                    <a:pt x="49937" y="38509"/>
                  </a:lnTo>
                  <a:cubicBezTo>
                    <a:pt x="49800" y="38844"/>
                    <a:pt x="49630" y="39170"/>
                    <a:pt x="49539" y="39513"/>
                  </a:cubicBezTo>
                  <a:cubicBezTo>
                    <a:pt x="49484" y="39719"/>
                    <a:pt x="49460" y="40054"/>
                    <a:pt x="49580" y="40159"/>
                  </a:cubicBezTo>
                  <a:cubicBezTo>
                    <a:pt x="49682" y="40251"/>
                    <a:pt x="49867" y="40290"/>
                    <a:pt x="50045" y="40290"/>
                  </a:cubicBezTo>
                  <a:cubicBezTo>
                    <a:pt x="50123" y="40290"/>
                    <a:pt x="50200" y="40283"/>
                    <a:pt x="50267" y="40269"/>
                  </a:cubicBezTo>
                  <a:cubicBezTo>
                    <a:pt x="50730" y="40168"/>
                    <a:pt x="51174" y="39898"/>
                    <a:pt x="51633" y="39879"/>
                  </a:cubicBezTo>
                  <a:cubicBezTo>
                    <a:pt x="51691" y="39878"/>
                    <a:pt x="51750" y="39877"/>
                    <a:pt x="51810" y="39877"/>
                  </a:cubicBezTo>
                  <a:cubicBezTo>
                    <a:pt x="52323" y="39877"/>
                    <a:pt x="52864" y="39947"/>
                    <a:pt x="53324" y="40136"/>
                  </a:cubicBezTo>
                  <a:cubicBezTo>
                    <a:pt x="54022" y="40426"/>
                    <a:pt x="54104" y="40920"/>
                    <a:pt x="53715" y="41571"/>
                  </a:cubicBezTo>
                  <a:cubicBezTo>
                    <a:pt x="53014" y="42735"/>
                    <a:pt x="52036" y="43496"/>
                    <a:pt x="50652" y="43661"/>
                  </a:cubicBezTo>
                  <a:cubicBezTo>
                    <a:pt x="50254" y="43706"/>
                    <a:pt x="49850" y="43743"/>
                    <a:pt x="49451" y="43766"/>
                  </a:cubicBezTo>
                  <a:cubicBezTo>
                    <a:pt x="48939" y="43792"/>
                    <a:pt x="48430" y="43805"/>
                    <a:pt x="47922" y="43805"/>
                  </a:cubicBezTo>
                  <a:cubicBezTo>
                    <a:pt x="44337" y="43805"/>
                    <a:pt x="40852" y="43170"/>
                    <a:pt x="37452" y="41942"/>
                  </a:cubicBezTo>
                  <a:cubicBezTo>
                    <a:pt x="36434" y="41575"/>
                    <a:pt x="35485" y="41140"/>
                    <a:pt x="34762" y="40315"/>
                  </a:cubicBezTo>
                  <a:cubicBezTo>
                    <a:pt x="33954" y="39399"/>
                    <a:pt x="33904" y="38267"/>
                    <a:pt x="33813" y="37039"/>
                  </a:cubicBezTo>
                  <a:cubicBezTo>
                    <a:pt x="35545" y="36887"/>
                    <a:pt x="37214" y="36732"/>
                    <a:pt x="38887" y="36603"/>
                  </a:cubicBezTo>
                  <a:cubicBezTo>
                    <a:pt x="38891" y="36603"/>
                    <a:pt x="38896" y="36603"/>
                    <a:pt x="38900" y="36603"/>
                  </a:cubicBezTo>
                  <a:close/>
                  <a:moveTo>
                    <a:pt x="11279" y="39735"/>
                  </a:moveTo>
                  <a:cubicBezTo>
                    <a:pt x="12682" y="39735"/>
                    <a:pt x="14041" y="39970"/>
                    <a:pt x="15336" y="40287"/>
                  </a:cubicBezTo>
                  <a:cubicBezTo>
                    <a:pt x="15895" y="41735"/>
                    <a:pt x="16423" y="43088"/>
                    <a:pt x="16977" y="44518"/>
                  </a:cubicBezTo>
                  <a:cubicBezTo>
                    <a:pt x="16312" y="44404"/>
                    <a:pt x="15676" y="44303"/>
                    <a:pt x="15043" y="44191"/>
                  </a:cubicBezTo>
                  <a:cubicBezTo>
                    <a:pt x="14034" y="44022"/>
                    <a:pt x="13026" y="43852"/>
                    <a:pt x="12018" y="43660"/>
                  </a:cubicBezTo>
                  <a:cubicBezTo>
                    <a:pt x="11844" y="43623"/>
                    <a:pt x="11632" y="43518"/>
                    <a:pt x="11532" y="43376"/>
                  </a:cubicBezTo>
                  <a:cubicBezTo>
                    <a:pt x="10743" y="42303"/>
                    <a:pt x="9978" y="41213"/>
                    <a:pt x="9208" y="40126"/>
                  </a:cubicBezTo>
                  <a:cubicBezTo>
                    <a:pt x="9176" y="40086"/>
                    <a:pt x="9162" y="40031"/>
                    <a:pt x="9126" y="39934"/>
                  </a:cubicBezTo>
                  <a:cubicBezTo>
                    <a:pt x="9853" y="39794"/>
                    <a:pt x="10571" y="39735"/>
                    <a:pt x="11279" y="39735"/>
                  </a:cubicBezTo>
                  <a:close/>
                  <a:moveTo>
                    <a:pt x="60095" y="34348"/>
                  </a:moveTo>
                  <a:lnTo>
                    <a:pt x="60095" y="34348"/>
                  </a:lnTo>
                  <a:cubicBezTo>
                    <a:pt x="60255" y="35095"/>
                    <a:pt x="60200" y="35764"/>
                    <a:pt x="59819" y="36456"/>
                  </a:cubicBezTo>
                  <a:cubicBezTo>
                    <a:pt x="59173" y="37624"/>
                    <a:pt x="59140" y="38945"/>
                    <a:pt x="59251" y="40256"/>
                  </a:cubicBezTo>
                  <a:cubicBezTo>
                    <a:pt x="59274" y="40485"/>
                    <a:pt x="59352" y="40733"/>
                    <a:pt x="59481" y="40925"/>
                  </a:cubicBezTo>
                  <a:cubicBezTo>
                    <a:pt x="60190" y="41997"/>
                    <a:pt x="59723" y="43097"/>
                    <a:pt x="59457" y="44124"/>
                  </a:cubicBezTo>
                  <a:cubicBezTo>
                    <a:pt x="59269" y="44867"/>
                    <a:pt x="58688" y="45514"/>
                    <a:pt x="58147" y="46178"/>
                  </a:cubicBezTo>
                  <a:cubicBezTo>
                    <a:pt x="58137" y="46008"/>
                    <a:pt x="58109" y="45843"/>
                    <a:pt x="58124" y="45678"/>
                  </a:cubicBezTo>
                  <a:cubicBezTo>
                    <a:pt x="58261" y="43836"/>
                    <a:pt x="58467" y="41997"/>
                    <a:pt x="58522" y="40155"/>
                  </a:cubicBezTo>
                  <a:cubicBezTo>
                    <a:pt x="58591" y="38078"/>
                    <a:pt x="59842" y="36360"/>
                    <a:pt x="60095" y="34348"/>
                  </a:cubicBezTo>
                  <a:close/>
                  <a:moveTo>
                    <a:pt x="16179" y="40541"/>
                  </a:moveTo>
                  <a:lnTo>
                    <a:pt x="16179" y="40541"/>
                  </a:lnTo>
                  <a:cubicBezTo>
                    <a:pt x="16445" y="40604"/>
                    <a:pt x="16651" y="40636"/>
                    <a:pt x="16840" y="40705"/>
                  </a:cubicBezTo>
                  <a:cubicBezTo>
                    <a:pt x="17803" y="41053"/>
                    <a:pt x="18774" y="41393"/>
                    <a:pt x="19719" y="41778"/>
                  </a:cubicBezTo>
                  <a:cubicBezTo>
                    <a:pt x="19929" y="41865"/>
                    <a:pt x="20126" y="42112"/>
                    <a:pt x="20213" y="42332"/>
                  </a:cubicBezTo>
                  <a:cubicBezTo>
                    <a:pt x="20447" y="42904"/>
                    <a:pt x="20604" y="43510"/>
                    <a:pt x="20823" y="44087"/>
                  </a:cubicBezTo>
                  <a:cubicBezTo>
                    <a:pt x="20927" y="44361"/>
                    <a:pt x="21079" y="44613"/>
                    <a:pt x="21272" y="44835"/>
                  </a:cubicBezTo>
                  <a:cubicBezTo>
                    <a:pt x="21373" y="44949"/>
                    <a:pt x="21552" y="44991"/>
                    <a:pt x="21712" y="45050"/>
                  </a:cubicBezTo>
                  <a:lnTo>
                    <a:pt x="21781" y="45077"/>
                  </a:lnTo>
                  <a:cubicBezTo>
                    <a:pt x="21808" y="44894"/>
                    <a:pt x="21899" y="44688"/>
                    <a:pt x="21849" y="44532"/>
                  </a:cubicBezTo>
                  <a:cubicBezTo>
                    <a:pt x="21707" y="44101"/>
                    <a:pt x="21496" y="43693"/>
                    <a:pt x="21322" y="43272"/>
                  </a:cubicBezTo>
                  <a:cubicBezTo>
                    <a:pt x="21212" y="42988"/>
                    <a:pt x="21120" y="42698"/>
                    <a:pt x="20973" y="42273"/>
                  </a:cubicBezTo>
                  <a:lnTo>
                    <a:pt x="20973" y="42273"/>
                  </a:lnTo>
                  <a:cubicBezTo>
                    <a:pt x="23546" y="43386"/>
                    <a:pt x="25672" y="44812"/>
                    <a:pt x="27189" y="46998"/>
                  </a:cubicBezTo>
                  <a:cubicBezTo>
                    <a:pt x="25718" y="46636"/>
                    <a:pt x="24242" y="46283"/>
                    <a:pt x="22774" y="45899"/>
                  </a:cubicBezTo>
                  <a:cubicBezTo>
                    <a:pt x="22495" y="45825"/>
                    <a:pt x="22251" y="45633"/>
                    <a:pt x="21986" y="45499"/>
                  </a:cubicBezTo>
                  <a:cubicBezTo>
                    <a:pt x="21931" y="45470"/>
                    <a:pt x="21866" y="45430"/>
                    <a:pt x="21805" y="45430"/>
                  </a:cubicBezTo>
                  <a:cubicBezTo>
                    <a:pt x="21800" y="45430"/>
                    <a:pt x="21794" y="45431"/>
                    <a:pt x="21788" y="45431"/>
                  </a:cubicBezTo>
                  <a:cubicBezTo>
                    <a:pt x="21775" y="45431"/>
                    <a:pt x="21765" y="45436"/>
                    <a:pt x="21752" y="45436"/>
                  </a:cubicBezTo>
                  <a:cubicBezTo>
                    <a:pt x="21623" y="45452"/>
                    <a:pt x="21495" y="45459"/>
                    <a:pt x="21369" y="45459"/>
                  </a:cubicBezTo>
                  <a:cubicBezTo>
                    <a:pt x="20281" y="45459"/>
                    <a:pt x="19292" y="44927"/>
                    <a:pt x="18231" y="44771"/>
                  </a:cubicBezTo>
                  <a:cubicBezTo>
                    <a:pt x="18117" y="44758"/>
                    <a:pt x="17985" y="44615"/>
                    <a:pt x="17934" y="44501"/>
                  </a:cubicBezTo>
                  <a:cubicBezTo>
                    <a:pt x="17357" y="43217"/>
                    <a:pt x="16794" y="41929"/>
                    <a:pt x="16179" y="40541"/>
                  </a:cubicBezTo>
                  <a:close/>
                  <a:moveTo>
                    <a:pt x="49392" y="35701"/>
                  </a:moveTo>
                  <a:cubicBezTo>
                    <a:pt x="52188" y="37066"/>
                    <a:pt x="54800" y="38349"/>
                    <a:pt x="57422" y="39614"/>
                  </a:cubicBezTo>
                  <a:cubicBezTo>
                    <a:pt x="57743" y="39765"/>
                    <a:pt x="57825" y="39940"/>
                    <a:pt x="57794" y="40283"/>
                  </a:cubicBezTo>
                  <a:cubicBezTo>
                    <a:pt x="57601" y="42584"/>
                    <a:pt x="57436" y="44880"/>
                    <a:pt x="57263" y="47182"/>
                  </a:cubicBezTo>
                  <a:cubicBezTo>
                    <a:pt x="57240" y="47485"/>
                    <a:pt x="57225" y="47786"/>
                    <a:pt x="57202" y="48148"/>
                  </a:cubicBezTo>
                  <a:cubicBezTo>
                    <a:pt x="54406" y="47456"/>
                    <a:pt x="52133" y="45821"/>
                    <a:pt x="49566" y="44753"/>
                  </a:cubicBezTo>
                  <a:cubicBezTo>
                    <a:pt x="50166" y="44642"/>
                    <a:pt x="50734" y="44559"/>
                    <a:pt x="51294" y="44437"/>
                  </a:cubicBezTo>
                  <a:cubicBezTo>
                    <a:pt x="52779" y="44097"/>
                    <a:pt x="53760" y="43112"/>
                    <a:pt x="54475" y="41837"/>
                  </a:cubicBezTo>
                  <a:cubicBezTo>
                    <a:pt x="54988" y="40921"/>
                    <a:pt x="54749" y="40091"/>
                    <a:pt x="53869" y="39509"/>
                  </a:cubicBezTo>
                  <a:cubicBezTo>
                    <a:pt x="53338" y="39159"/>
                    <a:pt x="52769" y="39024"/>
                    <a:pt x="52178" y="39024"/>
                  </a:cubicBezTo>
                  <a:cubicBezTo>
                    <a:pt x="51918" y="39024"/>
                    <a:pt x="51653" y="39050"/>
                    <a:pt x="51385" y="39096"/>
                  </a:cubicBezTo>
                  <a:cubicBezTo>
                    <a:pt x="51119" y="39147"/>
                    <a:pt x="50853" y="39233"/>
                    <a:pt x="50523" y="39321"/>
                  </a:cubicBezTo>
                  <a:cubicBezTo>
                    <a:pt x="50619" y="38982"/>
                    <a:pt x="50743" y="38679"/>
                    <a:pt x="50775" y="38368"/>
                  </a:cubicBezTo>
                  <a:cubicBezTo>
                    <a:pt x="50799" y="38116"/>
                    <a:pt x="50789" y="37735"/>
                    <a:pt x="50638" y="37625"/>
                  </a:cubicBezTo>
                  <a:cubicBezTo>
                    <a:pt x="50547" y="37561"/>
                    <a:pt x="50417" y="37542"/>
                    <a:pt x="50277" y="37542"/>
                  </a:cubicBezTo>
                  <a:cubicBezTo>
                    <a:pt x="50129" y="37542"/>
                    <a:pt x="49968" y="37563"/>
                    <a:pt x="49827" y="37575"/>
                  </a:cubicBezTo>
                  <a:cubicBezTo>
                    <a:pt x="49672" y="37588"/>
                    <a:pt x="49525" y="37695"/>
                    <a:pt x="49208" y="37832"/>
                  </a:cubicBezTo>
                  <a:cubicBezTo>
                    <a:pt x="49272" y="37075"/>
                    <a:pt x="49332" y="36410"/>
                    <a:pt x="49392" y="35701"/>
                  </a:cubicBezTo>
                  <a:close/>
                  <a:moveTo>
                    <a:pt x="1082" y="42134"/>
                  </a:moveTo>
                  <a:cubicBezTo>
                    <a:pt x="4409" y="42336"/>
                    <a:pt x="7480" y="43358"/>
                    <a:pt x="10643" y="44229"/>
                  </a:cubicBezTo>
                  <a:cubicBezTo>
                    <a:pt x="9698" y="45214"/>
                    <a:pt x="8905" y="46255"/>
                    <a:pt x="7695" y="46883"/>
                  </a:cubicBezTo>
                  <a:lnTo>
                    <a:pt x="7695" y="46884"/>
                  </a:lnTo>
                  <a:cubicBezTo>
                    <a:pt x="7045" y="47223"/>
                    <a:pt x="6490" y="47745"/>
                    <a:pt x="5866" y="48203"/>
                  </a:cubicBezTo>
                  <a:cubicBezTo>
                    <a:pt x="4226" y="47089"/>
                    <a:pt x="1475" y="43643"/>
                    <a:pt x="1082" y="42134"/>
                  </a:cubicBezTo>
                  <a:close/>
                  <a:moveTo>
                    <a:pt x="11809" y="44486"/>
                  </a:moveTo>
                  <a:cubicBezTo>
                    <a:pt x="11875" y="44486"/>
                    <a:pt x="11946" y="44495"/>
                    <a:pt x="12026" y="44509"/>
                  </a:cubicBezTo>
                  <a:cubicBezTo>
                    <a:pt x="13589" y="44793"/>
                    <a:pt x="15161" y="45044"/>
                    <a:pt x="16889" y="45338"/>
                  </a:cubicBezTo>
                  <a:cubicBezTo>
                    <a:pt x="15418" y="46883"/>
                    <a:pt x="14061" y="48308"/>
                    <a:pt x="12705" y="49743"/>
                  </a:cubicBezTo>
                  <a:cubicBezTo>
                    <a:pt x="12521" y="49940"/>
                    <a:pt x="12320" y="50141"/>
                    <a:pt x="12204" y="50380"/>
                  </a:cubicBezTo>
                  <a:cubicBezTo>
                    <a:pt x="12141" y="50504"/>
                    <a:pt x="12186" y="50770"/>
                    <a:pt x="12287" y="50856"/>
                  </a:cubicBezTo>
                  <a:cubicBezTo>
                    <a:pt x="12302" y="50869"/>
                    <a:pt x="12322" y="50877"/>
                    <a:pt x="12342" y="50879"/>
                  </a:cubicBezTo>
                  <a:cubicBezTo>
                    <a:pt x="12364" y="50886"/>
                    <a:pt x="12391" y="50890"/>
                    <a:pt x="12421" y="50890"/>
                  </a:cubicBezTo>
                  <a:cubicBezTo>
                    <a:pt x="12530" y="50890"/>
                    <a:pt x="12676" y="50846"/>
                    <a:pt x="12759" y="50793"/>
                  </a:cubicBezTo>
                  <a:cubicBezTo>
                    <a:pt x="13900" y="49985"/>
                    <a:pt x="14909" y="49047"/>
                    <a:pt x="15734" y="47896"/>
                  </a:cubicBezTo>
                  <a:cubicBezTo>
                    <a:pt x="16298" y="47112"/>
                    <a:pt x="16985" y="46415"/>
                    <a:pt x="17632" y="45691"/>
                  </a:cubicBezTo>
                  <a:cubicBezTo>
                    <a:pt x="17691" y="45624"/>
                    <a:pt x="17815" y="45567"/>
                    <a:pt x="17906" y="45567"/>
                  </a:cubicBezTo>
                  <a:cubicBezTo>
                    <a:pt x="17921" y="45567"/>
                    <a:pt x="17935" y="45569"/>
                    <a:pt x="17947" y="45572"/>
                  </a:cubicBezTo>
                  <a:cubicBezTo>
                    <a:pt x="18965" y="45797"/>
                    <a:pt x="19979" y="46043"/>
                    <a:pt x="21134" y="46319"/>
                  </a:cubicBezTo>
                  <a:cubicBezTo>
                    <a:pt x="20318" y="47315"/>
                    <a:pt x="19566" y="48226"/>
                    <a:pt x="18818" y="49138"/>
                  </a:cubicBezTo>
                  <a:cubicBezTo>
                    <a:pt x="18448" y="49592"/>
                    <a:pt x="18081" y="50050"/>
                    <a:pt x="17724" y="50513"/>
                  </a:cubicBezTo>
                  <a:cubicBezTo>
                    <a:pt x="17623" y="50641"/>
                    <a:pt x="17513" y="50783"/>
                    <a:pt x="17477" y="50939"/>
                  </a:cubicBezTo>
                  <a:cubicBezTo>
                    <a:pt x="17444" y="51100"/>
                    <a:pt x="17494" y="51279"/>
                    <a:pt x="17509" y="51447"/>
                  </a:cubicBezTo>
                  <a:cubicBezTo>
                    <a:pt x="17692" y="51416"/>
                    <a:pt x="17894" y="51420"/>
                    <a:pt x="18054" y="51342"/>
                  </a:cubicBezTo>
                  <a:cubicBezTo>
                    <a:pt x="18196" y="51279"/>
                    <a:pt x="18297" y="51123"/>
                    <a:pt x="18398" y="50995"/>
                  </a:cubicBezTo>
                  <a:cubicBezTo>
                    <a:pt x="19511" y="49587"/>
                    <a:pt x="20616" y="48171"/>
                    <a:pt x="21739" y="46773"/>
                  </a:cubicBezTo>
                  <a:cubicBezTo>
                    <a:pt x="21810" y="46679"/>
                    <a:pt x="21982" y="46602"/>
                    <a:pt x="22110" y="46602"/>
                  </a:cubicBezTo>
                  <a:cubicBezTo>
                    <a:pt x="22132" y="46602"/>
                    <a:pt x="22152" y="46604"/>
                    <a:pt x="22170" y="46608"/>
                  </a:cubicBezTo>
                  <a:cubicBezTo>
                    <a:pt x="23929" y="47035"/>
                    <a:pt x="25690" y="47475"/>
                    <a:pt x="27441" y="47942"/>
                  </a:cubicBezTo>
                  <a:cubicBezTo>
                    <a:pt x="27716" y="48016"/>
                    <a:pt x="27959" y="48226"/>
                    <a:pt x="28363" y="48460"/>
                  </a:cubicBezTo>
                  <a:cubicBezTo>
                    <a:pt x="27868" y="48855"/>
                    <a:pt x="27528" y="49234"/>
                    <a:pt x="27106" y="49440"/>
                  </a:cubicBezTo>
                  <a:cubicBezTo>
                    <a:pt x="24039" y="50962"/>
                    <a:pt x="20854" y="51778"/>
                    <a:pt x="17503" y="51778"/>
                  </a:cubicBezTo>
                  <a:cubicBezTo>
                    <a:pt x="16670" y="51775"/>
                    <a:pt x="15837" y="51724"/>
                    <a:pt x="15010" y="51622"/>
                  </a:cubicBezTo>
                  <a:cubicBezTo>
                    <a:pt x="14084" y="51512"/>
                    <a:pt x="13172" y="51356"/>
                    <a:pt x="12278" y="51140"/>
                  </a:cubicBezTo>
                  <a:cubicBezTo>
                    <a:pt x="10513" y="50728"/>
                    <a:pt x="8817" y="50101"/>
                    <a:pt x="7208" y="49169"/>
                  </a:cubicBezTo>
                  <a:cubicBezTo>
                    <a:pt x="7067" y="49087"/>
                    <a:pt x="6924" y="49000"/>
                    <a:pt x="6787" y="48908"/>
                  </a:cubicBezTo>
                  <a:cubicBezTo>
                    <a:pt x="6746" y="48881"/>
                    <a:pt x="6718" y="48826"/>
                    <a:pt x="6640" y="48725"/>
                  </a:cubicBezTo>
                  <a:cubicBezTo>
                    <a:pt x="6970" y="48441"/>
                    <a:pt x="7255" y="48056"/>
                    <a:pt x="7635" y="47886"/>
                  </a:cubicBezTo>
                  <a:cubicBezTo>
                    <a:pt x="9184" y="47194"/>
                    <a:pt x="10229" y="45938"/>
                    <a:pt x="11325" y="44733"/>
                  </a:cubicBezTo>
                  <a:cubicBezTo>
                    <a:pt x="11487" y="44551"/>
                    <a:pt x="11627" y="44486"/>
                    <a:pt x="11809" y="44486"/>
                  </a:cubicBezTo>
                  <a:close/>
                  <a:moveTo>
                    <a:pt x="34655" y="41590"/>
                  </a:moveTo>
                  <a:cubicBezTo>
                    <a:pt x="39014" y="44001"/>
                    <a:pt x="43781" y="44551"/>
                    <a:pt x="48603" y="44826"/>
                  </a:cubicBezTo>
                  <a:cubicBezTo>
                    <a:pt x="48722" y="46375"/>
                    <a:pt x="48846" y="47938"/>
                    <a:pt x="48970" y="49547"/>
                  </a:cubicBezTo>
                  <a:cubicBezTo>
                    <a:pt x="46399" y="50376"/>
                    <a:pt x="44001" y="51802"/>
                    <a:pt x="41236" y="52054"/>
                  </a:cubicBezTo>
                  <a:cubicBezTo>
                    <a:pt x="40570" y="52115"/>
                    <a:pt x="39887" y="52174"/>
                    <a:pt x="39213" y="52174"/>
                  </a:cubicBezTo>
                  <a:cubicBezTo>
                    <a:pt x="38714" y="52174"/>
                    <a:pt x="38219" y="52142"/>
                    <a:pt x="37739" y="52054"/>
                  </a:cubicBezTo>
                  <a:cubicBezTo>
                    <a:pt x="36067" y="51743"/>
                    <a:pt x="34443" y="51156"/>
                    <a:pt x="32813" y="50661"/>
                  </a:cubicBezTo>
                  <a:cubicBezTo>
                    <a:pt x="32689" y="50625"/>
                    <a:pt x="32547" y="50318"/>
                    <a:pt x="32579" y="50175"/>
                  </a:cubicBezTo>
                  <a:cubicBezTo>
                    <a:pt x="32776" y="49323"/>
                    <a:pt x="33037" y="48484"/>
                    <a:pt x="33244" y="47632"/>
                  </a:cubicBezTo>
                  <a:cubicBezTo>
                    <a:pt x="33702" y="45711"/>
                    <a:pt x="34146" y="43786"/>
                    <a:pt x="34596" y="41866"/>
                  </a:cubicBezTo>
                  <a:cubicBezTo>
                    <a:pt x="34615" y="41778"/>
                    <a:pt x="34632" y="41691"/>
                    <a:pt x="34655" y="41590"/>
                  </a:cubicBezTo>
                  <a:close/>
                  <a:moveTo>
                    <a:pt x="29405" y="41608"/>
                  </a:moveTo>
                  <a:cubicBezTo>
                    <a:pt x="29662" y="41608"/>
                    <a:pt x="29748" y="41867"/>
                    <a:pt x="29806" y="42098"/>
                  </a:cubicBezTo>
                  <a:cubicBezTo>
                    <a:pt x="30155" y="43520"/>
                    <a:pt x="30498" y="44944"/>
                    <a:pt x="30824" y="46370"/>
                  </a:cubicBezTo>
                  <a:cubicBezTo>
                    <a:pt x="31081" y="47475"/>
                    <a:pt x="31310" y="48588"/>
                    <a:pt x="31535" y="49702"/>
                  </a:cubicBezTo>
                  <a:cubicBezTo>
                    <a:pt x="31594" y="49987"/>
                    <a:pt x="31553" y="50298"/>
                    <a:pt x="31649" y="50563"/>
                  </a:cubicBezTo>
                  <a:cubicBezTo>
                    <a:pt x="31750" y="50853"/>
                    <a:pt x="31902" y="51201"/>
                    <a:pt x="32135" y="51343"/>
                  </a:cubicBezTo>
                  <a:cubicBezTo>
                    <a:pt x="32424" y="51512"/>
                    <a:pt x="32492" y="51673"/>
                    <a:pt x="32497" y="51975"/>
                  </a:cubicBezTo>
                  <a:cubicBezTo>
                    <a:pt x="32530" y="53159"/>
                    <a:pt x="32593" y="54345"/>
                    <a:pt x="32644" y="55582"/>
                  </a:cubicBezTo>
                  <a:cubicBezTo>
                    <a:pt x="32130" y="55285"/>
                    <a:pt x="31567" y="54968"/>
                    <a:pt x="31016" y="54638"/>
                  </a:cubicBezTo>
                  <a:cubicBezTo>
                    <a:pt x="30952" y="54602"/>
                    <a:pt x="30915" y="54492"/>
                    <a:pt x="30906" y="54410"/>
                  </a:cubicBezTo>
                  <a:cubicBezTo>
                    <a:pt x="30631" y="52498"/>
                    <a:pt x="30118" y="50650"/>
                    <a:pt x="29379" y="48868"/>
                  </a:cubicBezTo>
                  <a:cubicBezTo>
                    <a:pt x="29316" y="48716"/>
                    <a:pt x="29389" y="48497"/>
                    <a:pt x="29430" y="48314"/>
                  </a:cubicBezTo>
                  <a:cubicBezTo>
                    <a:pt x="29499" y="47997"/>
                    <a:pt x="29457" y="47786"/>
                    <a:pt x="29091" y="47704"/>
                  </a:cubicBezTo>
                  <a:cubicBezTo>
                    <a:pt x="28940" y="47667"/>
                    <a:pt x="28757" y="47553"/>
                    <a:pt x="28692" y="47420"/>
                  </a:cubicBezTo>
                  <a:cubicBezTo>
                    <a:pt x="27913" y="45830"/>
                    <a:pt x="27152" y="44225"/>
                    <a:pt x="26354" y="42552"/>
                  </a:cubicBezTo>
                  <a:cubicBezTo>
                    <a:pt x="27317" y="42245"/>
                    <a:pt x="28285" y="41925"/>
                    <a:pt x="29261" y="41631"/>
                  </a:cubicBezTo>
                  <a:cubicBezTo>
                    <a:pt x="29314" y="41615"/>
                    <a:pt x="29362" y="41608"/>
                    <a:pt x="29405" y="41608"/>
                  </a:cubicBezTo>
                  <a:close/>
                  <a:moveTo>
                    <a:pt x="55598" y="76300"/>
                  </a:moveTo>
                  <a:cubicBezTo>
                    <a:pt x="57308" y="76378"/>
                    <a:pt x="59068" y="76466"/>
                    <a:pt x="60828" y="76553"/>
                  </a:cubicBezTo>
                  <a:cubicBezTo>
                    <a:pt x="60906" y="76558"/>
                    <a:pt x="61020" y="76580"/>
                    <a:pt x="61062" y="76640"/>
                  </a:cubicBezTo>
                  <a:cubicBezTo>
                    <a:pt x="61845" y="77722"/>
                    <a:pt x="63097" y="78139"/>
                    <a:pt x="64174" y="78799"/>
                  </a:cubicBezTo>
                  <a:cubicBezTo>
                    <a:pt x="64903" y="79243"/>
                    <a:pt x="65678" y="79605"/>
                    <a:pt x="66433" y="80004"/>
                  </a:cubicBezTo>
                  <a:cubicBezTo>
                    <a:pt x="66410" y="80077"/>
                    <a:pt x="66393" y="80150"/>
                    <a:pt x="66370" y="80224"/>
                  </a:cubicBezTo>
                  <a:cubicBezTo>
                    <a:pt x="65081" y="80169"/>
                    <a:pt x="63789" y="80133"/>
                    <a:pt x="62501" y="80046"/>
                  </a:cubicBezTo>
                  <a:cubicBezTo>
                    <a:pt x="60696" y="79931"/>
                    <a:pt x="58889" y="79775"/>
                    <a:pt x="57084" y="79638"/>
                  </a:cubicBezTo>
                  <a:cubicBezTo>
                    <a:pt x="57010" y="79633"/>
                    <a:pt x="56937" y="79638"/>
                    <a:pt x="56863" y="79628"/>
                  </a:cubicBezTo>
                  <a:cubicBezTo>
                    <a:pt x="55173" y="79426"/>
                    <a:pt x="55296" y="79216"/>
                    <a:pt x="55433" y="77854"/>
                  </a:cubicBezTo>
                  <a:cubicBezTo>
                    <a:pt x="55488" y="77299"/>
                    <a:pt x="55553" y="76746"/>
                    <a:pt x="55598" y="76300"/>
                  </a:cubicBezTo>
                  <a:close/>
                  <a:moveTo>
                    <a:pt x="50273" y="50317"/>
                  </a:moveTo>
                  <a:cubicBezTo>
                    <a:pt x="50364" y="50317"/>
                    <a:pt x="50455" y="50320"/>
                    <a:pt x="50547" y="50325"/>
                  </a:cubicBezTo>
                  <a:cubicBezTo>
                    <a:pt x="52701" y="50444"/>
                    <a:pt x="54878" y="50353"/>
                    <a:pt x="57024" y="50545"/>
                  </a:cubicBezTo>
                  <a:cubicBezTo>
                    <a:pt x="59361" y="50757"/>
                    <a:pt x="61524" y="51691"/>
                    <a:pt x="63674" y="52585"/>
                  </a:cubicBezTo>
                  <a:cubicBezTo>
                    <a:pt x="67469" y="54162"/>
                    <a:pt x="71008" y="56165"/>
                    <a:pt x="74084" y="58929"/>
                  </a:cubicBezTo>
                  <a:cubicBezTo>
                    <a:pt x="75598" y="60288"/>
                    <a:pt x="76900" y="61868"/>
                    <a:pt x="77942" y="63618"/>
                  </a:cubicBezTo>
                  <a:cubicBezTo>
                    <a:pt x="76705" y="64617"/>
                    <a:pt x="75472" y="65611"/>
                    <a:pt x="74294" y="66555"/>
                  </a:cubicBezTo>
                  <a:lnTo>
                    <a:pt x="74294" y="66556"/>
                  </a:lnTo>
                  <a:cubicBezTo>
                    <a:pt x="72777" y="65345"/>
                    <a:pt x="71305" y="64016"/>
                    <a:pt x="69682" y="62903"/>
                  </a:cubicBezTo>
                  <a:cubicBezTo>
                    <a:pt x="67862" y="61657"/>
                    <a:pt x="65942" y="60534"/>
                    <a:pt x="63990" y="59498"/>
                  </a:cubicBezTo>
                  <a:cubicBezTo>
                    <a:pt x="63380" y="59172"/>
                    <a:pt x="63081" y="58878"/>
                    <a:pt x="62917" y="58224"/>
                  </a:cubicBezTo>
                  <a:cubicBezTo>
                    <a:pt x="62129" y="55043"/>
                    <a:pt x="59873" y="53374"/>
                    <a:pt x="56854" y="52604"/>
                  </a:cubicBezTo>
                  <a:cubicBezTo>
                    <a:pt x="54717" y="52053"/>
                    <a:pt x="52531" y="51829"/>
                    <a:pt x="50326" y="51820"/>
                  </a:cubicBezTo>
                  <a:cubicBezTo>
                    <a:pt x="50316" y="51820"/>
                    <a:pt x="50306" y="51820"/>
                    <a:pt x="50296" y="51820"/>
                  </a:cubicBezTo>
                  <a:cubicBezTo>
                    <a:pt x="49623" y="51820"/>
                    <a:pt x="48970" y="51966"/>
                    <a:pt x="48374" y="52559"/>
                  </a:cubicBezTo>
                  <a:cubicBezTo>
                    <a:pt x="49226" y="52595"/>
                    <a:pt x="50005" y="52586"/>
                    <a:pt x="50766" y="52673"/>
                  </a:cubicBezTo>
                  <a:cubicBezTo>
                    <a:pt x="52766" y="52911"/>
                    <a:pt x="54782" y="53066"/>
                    <a:pt x="56744" y="53484"/>
                  </a:cubicBezTo>
                  <a:cubicBezTo>
                    <a:pt x="59700" y="54116"/>
                    <a:pt x="61850" y="56221"/>
                    <a:pt x="62340" y="59498"/>
                  </a:cubicBezTo>
                  <a:cubicBezTo>
                    <a:pt x="62785" y="62490"/>
                    <a:pt x="62684" y="65452"/>
                    <a:pt x="62276" y="68422"/>
                  </a:cubicBezTo>
                  <a:cubicBezTo>
                    <a:pt x="61965" y="70690"/>
                    <a:pt x="61639" y="72955"/>
                    <a:pt x="61323" y="75223"/>
                  </a:cubicBezTo>
                  <a:cubicBezTo>
                    <a:pt x="61286" y="75503"/>
                    <a:pt x="61240" y="75692"/>
                    <a:pt x="60878" y="75700"/>
                  </a:cubicBezTo>
                  <a:cubicBezTo>
                    <a:pt x="60677" y="75705"/>
                    <a:pt x="60476" y="75707"/>
                    <a:pt x="60275" y="75707"/>
                  </a:cubicBezTo>
                  <a:cubicBezTo>
                    <a:pt x="58309" y="75707"/>
                    <a:pt x="56372" y="75494"/>
                    <a:pt x="54480" y="74916"/>
                  </a:cubicBezTo>
                  <a:cubicBezTo>
                    <a:pt x="54480" y="73248"/>
                    <a:pt x="54489" y="71588"/>
                    <a:pt x="54475" y="69930"/>
                  </a:cubicBezTo>
                  <a:cubicBezTo>
                    <a:pt x="54461" y="67638"/>
                    <a:pt x="54434" y="65346"/>
                    <a:pt x="54411" y="63054"/>
                  </a:cubicBezTo>
                  <a:cubicBezTo>
                    <a:pt x="54407" y="62908"/>
                    <a:pt x="54429" y="62738"/>
                    <a:pt x="54361" y="62624"/>
                  </a:cubicBezTo>
                  <a:cubicBezTo>
                    <a:pt x="54278" y="62481"/>
                    <a:pt x="54117" y="62298"/>
                    <a:pt x="53989" y="62298"/>
                  </a:cubicBezTo>
                  <a:cubicBezTo>
                    <a:pt x="53951" y="62299"/>
                    <a:pt x="53913" y="62309"/>
                    <a:pt x="53879" y="62326"/>
                  </a:cubicBezTo>
                  <a:cubicBezTo>
                    <a:pt x="53774" y="62385"/>
                    <a:pt x="53660" y="62509"/>
                    <a:pt x="53614" y="62619"/>
                  </a:cubicBezTo>
                  <a:cubicBezTo>
                    <a:pt x="53531" y="62789"/>
                    <a:pt x="53531" y="63008"/>
                    <a:pt x="53531" y="63210"/>
                  </a:cubicBezTo>
                  <a:cubicBezTo>
                    <a:pt x="53572" y="66727"/>
                    <a:pt x="53609" y="70246"/>
                    <a:pt x="53641" y="73766"/>
                  </a:cubicBezTo>
                  <a:cubicBezTo>
                    <a:pt x="53645" y="74211"/>
                    <a:pt x="53568" y="74655"/>
                    <a:pt x="53591" y="75099"/>
                  </a:cubicBezTo>
                  <a:cubicBezTo>
                    <a:pt x="53599" y="75260"/>
                    <a:pt x="53755" y="75475"/>
                    <a:pt x="53902" y="75563"/>
                  </a:cubicBezTo>
                  <a:cubicBezTo>
                    <a:pt x="54214" y="75746"/>
                    <a:pt x="54562" y="75866"/>
                    <a:pt x="54943" y="76030"/>
                  </a:cubicBezTo>
                  <a:cubicBezTo>
                    <a:pt x="54764" y="76576"/>
                    <a:pt x="54838" y="77158"/>
                    <a:pt x="54333" y="77671"/>
                  </a:cubicBezTo>
                  <a:cubicBezTo>
                    <a:pt x="53906" y="78102"/>
                    <a:pt x="53783" y="78817"/>
                    <a:pt x="53458" y="79367"/>
                  </a:cubicBezTo>
                  <a:cubicBezTo>
                    <a:pt x="52545" y="80930"/>
                    <a:pt x="51574" y="82457"/>
                    <a:pt x="50666" y="84024"/>
                  </a:cubicBezTo>
                  <a:cubicBezTo>
                    <a:pt x="49529" y="85981"/>
                    <a:pt x="48393" y="87943"/>
                    <a:pt x="47334" y="89946"/>
                  </a:cubicBezTo>
                  <a:cubicBezTo>
                    <a:pt x="46827" y="90895"/>
                    <a:pt x="46251" y="91560"/>
                    <a:pt x="45109" y="91560"/>
                  </a:cubicBezTo>
                  <a:cubicBezTo>
                    <a:pt x="45083" y="91560"/>
                    <a:pt x="45056" y="91560"/>
                    <a:pt x="45029" y="91559"/>
                  </a:cubicBezTo>
                  <a:cubicBezTo>
                    <a:pt x="43984" y="91532"/>
                    <a:pt x="42989" y="91316"/>
                    <a:pt x="42067" y="90848"/>
                  </a:cubicBezTo>
                  <a:cubicBezTo>
                    <a:pt x="41774" y="90697"/>
                    <a:pt x="41550" y="90390"/>
                    <a:pt x="41321" y="90133"/>
                  </a:cubicBezTo>
                  <a:cubicBezTo>
                    <a:pt x="41127" y="89918"/>
                    <a:pt x="40981" y="89657"/>
                    <a:pt x="40793" y="89432"/>
                  </a:cubicBezTo>
                  <a:cubicBezTo>
                    <a:pt x="40539" y="89134"/>
                    <a:pt x="40276" y="88974"/>
                    <a:pt x="39989" y="88974"/>
                  </a:cubicBezTo>
                  <a:cubicBezTo>
                    <a:pt x="39800" y="88974"/>
                    <a:pt x="39600" y="89043"/>
                    <a:pt x="39386" y="89189"/>
                  </a:cubicBezTo>
                  <a:cubicBezTo>
                    <a:pt x="38942" y="89492"/>
                    <a:pt x="38473" y="89849"/>
                    <a:pt x="38203" y="90299"/>
                  </a:cubicBezTo>
                  <a:cubicBezTo>
                    <a:pt x="37579" y="91340"/>
                    <a:pt x="36744" y="91759"/>
                    <a:pt x="35894" y="91759"/>
                  </a:cubicBezTo>
                  <a:cubicBezTo>
                    <a:pt x="35177" y="91759"/>
                    <a:pt x="34449" y="91461"/>
                    <a:pt x="33830" y="90987"/>
                  </a:cubicBezTo>
                  <a:cubicBezTo>
                    <a:pt x="33441" y="90684"/>
                    <a:pt x="33111" y="90312"/>
                    <a:pt x="32753" y="89969"/>
                  </a:cubicBezTo>
                  <a:cubicBezTo>
                    <a:pt x="32135" y="89373"/>
                    <a:pt x="31520" y="88772"/>
                    <a:pt x="30902" y="88177"/>
                  </a:cubicBezTo>
                  <a:cubicBezTo>
                    <a:pt x="30851" y="88126"/>
                    <a:pt x="30782" y="88094"/>
                    <a:pt x="30727" y="88044"/>
                  </a:cubicBezTo>
                  <a:cubicBezTo>
                    <a:pt x="28138" y="85532"/>
                    <a:pt x="25048" y="83662"/>
                    <a:pt x="22216" y="81457"/>
                  </a:cubicBezTo>
                  <a:cubicBezTo>
                    <a:pt x="19768" y="79550"/>
                    <a:pt x="17472" y="77465"/>
                    <a:pt x="15937" y="74756"/>
                  </a:cubicBezTo>
                  <a:cubicBezTo>
                    <a:pt x="14103" y="71510"/>
                    <a:pt x="13310" y="68041"/>
                    <a:pt x="14654" y="64360"/>
                  </a:cubicBezTo>
                  <a:cubicBezTo>
                    <a:pt x="15020" y="63365"/>
                    <a:pt x="15378" y="62358"/>
                    <a:pt x="15845" y="61409"/>
                  </a:cubicBezTo>
                  <a:cubicBezTo>
                    <a:pt x="17092" y="58884"/>
                    <a:pt x="19131" y="57147"/>
                    <a:pt x="21593" y="55868"/>
                  </a:cubicBezTo>
                  <a:cubicBezTo>
                    <a:pt x="22807" y="55235"/>
                    <a:pt x="24030" y="54588"/>
                    <a:pt x="25443" y="54482"/>
                  </a:cubicBezTo>
                  <a:cubicBezTo>
                    <a:pt x="25809" y="54454"/>
                    <a:pt x="26173" y="54437"/>
                    <a:pt x="26534" y="54437"/>
                  </a:cubicBezTo>
                  <a:cubicBezTo>
                    <a:pt x="27877" y="54437"/>
                    <a:pt x="29179" y="54670"/>
                    <a:pt x="30374" y="55418"/>
                  </a:cubicBezTo>
                  <a:cubicBezTo>
                    <a:pt x="31474" y="56100"/>
                    <a:pt x="32557" y="56821"/>
                    <a:pt x="33643" y="57530"/>
                  </a:cubicBezTo>
                  <a:cubicBezTo>
                    <a:pt x="33721" y="57577"/>
                    <a:pt x="33799" y="57631"/>
                    <a:pt x="33858" y="57700"/>
                  </a:cubicBezTo>
                  <a:cubicBezTo>
                    <a:pt x="36287" y="60368"/>
                    <a:pt x="39441" y="61582"/>
                    <a:pt x="42915" y="61880"/>
                  </a:cubicBezTo>
                  <a:cubicBezTo>
                    <a:pt x="46032" y="62151"/>
                    <a:pt x="49172" y="62141"/>
                    <a:pt x="52302" y="62211"/>
                  </a:cubicBezTo>
                  <a:cubicBezTo>
                    <a:pt x="52335" y="62211"/>
                    <a:pt x="52368" y="62212"/>
                    <a:pt x="52400" y="62212"/>
                  </a:cubicBezTo>
                  <a:cubicBezTo>
                    <a:pt x="52872" y="62212"/>
                    <a:pt x="53344" y="62126"/>
                    <a:pt x="53814" y="62032"/>
                  </a:cubicBezTo>
                  <a:lnTo>
                    <a:pt x="53814" y="62027"/>
                  </a:lnTo>
                  <a:cubicBezTo>
                    <a:pt x="53925" y="62010"/>
                    <a:pt x="54040" y="61987"/>
                    <a:pt x="54150" y="61964"/>
                  </a:cubicBezTo>
                  <a:cubicBezTo>
                    <a:pt x="54323" y="61926"/>
                    <a:pt x="54461" y="61702"/>
                    <a:pt x="54617" y="61565"/>
                  </a:cubicBezTo>
                  <a:cubicBezTo>
                    <a:pt x="54452" y="61450"/>
                    <a:pt x="54296" y="61262"/>
                    <a:pt x="54117" y="61234"/>
                  </a:cubicBezTo>
                  <a:cubicBezTo>
                    <a:pt x="53958" y="61212"/>
                    <a:pt x="53797" y="61205"/>
                    <a:pt x="53635" y="61205"/>
                  </a:cubicBezTo>
                  <a:cubicBezTo>
                    <a:pt x="53433" y="61205"/>
                    <a:pt x="53230" y="61216"/>
                    <a:pt x="53027" y="61221"/>
                  </a:cubicBezTo>
                  <a:cubicBezTo>
                    <a:pt x="51710" y="61261"/>
                    <a:pt x="50393" y="61293"/>
                    <a:pt x="49078" y="61293"/>
                  </a:cubicBezTo>
                  <a:cubicBezTo>
                    <a:pt x="46731" y="61293"/>
                    <a:pt x="44388" y="61190"/>
                    <a:pt x="42053" y="60841"/>
                  </a:cubicBezTo>
                  <a:cubicBezTo>
                    <a:pt x="40257" y="60570"/>
                    <a:pt x="38607" y="59928"/>
                    <a:pt x="37007" y="59057"/>
                  </a:cubicBezTo>
                  <a:cubicBezTo>
                    <a:pt x="35847" y="58425"/>
                    <a:pt x="34807" y="57706"/>
                    <a:pt x="34202" y="56528"/>
                  </a:cubicBezTo>
                  <a:cubicBezTo>
                    <a:pt x="33836" y="55807"/>
                    <a:pt x="33584" y="55006"/>
                    <a:pt x="33414" y="54208"/>
                  </a:cubicBezTo>
                  <a:cubicBezTo>
                    <a:pt x="33253" y="53447"/>
                    <a:pt x="33271" y="52650"/>
                    <a:pt x="33203" y="51829"/>
                  </a:cubicBezTo>
                  <a:lnTo>
                    <a:pt x="33203" y="51829"/>
                  </a:lnTo>
                  <a:cubicBezTo>
                    <a:pt x="34399" y="52141"/>
                    <a:pt x="35517" y="52489"/>
                    <a:pt x="36663" y="52714"/>
                  </a:cubicBezTo>
                  <a:cubicBezTo>
                    <a:pt x="37675" y="52916"/>
                    <a:pt x="38680" y="53020"/>
                    <a:pt x="39676" y="53020"/>
                  </a:cubicBezTo>
                  <a:cubicBezTo>
                    <a:pt x="41487" y="53020"/>
                    <a:pt x="43270" y="52676"/>
                    <a:pt x="45015" y="51949"/>
                  </a:cubicBezTo>
                  <a:cubicBezTo>
                    <a:pt x="45913" y="51577"/>
                    <a:pt x="46824" y="51247"/>
                    <a:pt x="47728" y="50899"/>
                  </a:cubicBezTo>
                  <a:cubicBezTo>
                    <a:pt x="48553" y="50577"/>
                    <a:pt x="49370" y="50317"/>
                    <a:pt x="50273" y="50317"/>
                  </a:cubicBezTo>
                  <a:close/>
                  <a:moveTo>
                    <a:pt x="46986" y="1"/>
                  </a:moveTo>
                  <a:cubicBezTo>
                    <a:pt x="46101" y="1"/>
                    <a:pt x="45423" y="598"/>
                    <a:pt x="44772" y="1205"/>
                  </a:cubicBezTo>
                  <a:cubicBezTo>
                    <a:pt x="44021" y="1901"/>
                    <a:pt x="43292" y="2625"/>
                    <a:pt x="42558" y="3336"/>
                  </a:cubicBezTo>
                  <a:cubicBezTo>
                    <a:pt x="42196" y="3684"/>
                    <a:pt x="41785" y="3858"/>
                    <a:pt x="41297" y="3858"/>
                  </a:cubicBezTo>
                  <a:cubicBezTo>
                    <a:pt x="41234" y="3858"/>
                    <a:pt x="41170" y="3855"/>
                    <a:pt x="41104" y="3849"/>
                  </a:cubicBezTo>
                  <a:cubicBezTo>
                    <a:pt x="40575" y="3802"/>
                    <a:pt x="40039" y="3730"/>
                    <a:pt x="39509" y="3730"/>
                  </a:cubicBezTo>
                  <a:cubicBezTo>
                    <a:pt x="39365" y="3730"/>
                    <a:pt x="39222" y="3735"/>
                    <a:pt x="39079" y="3748"/>
                  </a:cubicBezTo>
                  <a:cubicBezTo>
                    <a:pt x="37021" y="3927"/>
                    <a:pt x="36049" y="4793"/>
                    <a:pt x="35700" y="6594"/>
                  </a:cubicBezTo>
                  <a:cubicBezTo>
                    <a:pt x="35664" y="6773"/>
                    <a:pt x="35609" y="6947"/>
                    <a:pt x="35591" y="7131"/>
                  </a:cubicBezTo>
                  <a:cubicBezTo>
                    <a:pt x="35518" y="7703"/>
                    <a:pt x="35229" y="7947"/>
                    <a:pt x="34633" y="8029"/>
                  </a:cubicBezTo>
                  <a:cubicBezTo>
                    <a:pt x="32296" y="8363"/>
                    <a:pt x="30962" y="10705"/>
                    <a:pt x="31833" y="12897"/>
                  </a:cubicBezTo>
                  <a:cubicBezTo>
                    <a:pt x="31993" y="13305"/>
                    <a:pt x="32185" y="13703"/>
                    <a:pt x="32383" y="14092"/>
                  </a:cubicBezTo>
                  <a:cubicBezTo>
                    <a:pt x="33313" y="15972"/>
                    <a:pt x="34675" y="17649"/>
                    <a:pt x="34922" y="19895"/>
                  </a:cubicBezTo>
                  <a:cubicBezTo>
                    <a:pt x="34170" y="20642"/>
                    <a:pt x="34170" y="21564"/>
                    <a:pt x="34547" y="22641"/>
                  </a:cubicBezTo>
                  <a:cubicBezTo>
                    <a:pt x="35060" y="24117"/>
                    <a:pt x="36082" y="25011"/>
                    <a:pt x="37443" y="25607"/>
                  </a:cubicBezTo>
                  <a:cubicBezTo>
                    <a:pt x="37746" y="25739"/>
                    <a:pt x="37860" y="25891"/>
                    <a:pt x="37824" y="26221"/>
                  </a:cubicBezTo>
                  <a:cubicBezTo>
                    <a:pt x="37750" y="26949"/>
                    <a:pt x="37709" y="27678"/>
                    <a:pt x="37649" y="28430"/>
                  </a:cubicBezTo>
                  <a:cubicBezTo>
                    <a:pt x="36127" y="28567"/>
                    <a:pt x="35279" y="29585"/>
                    <a:pt x="34610" y="30699"/>
                  </a:cubicBezTo>
                  <a:cubicBezTo>
                    <a:pt x="33653" y="32298"/>
                    <a:pt x="33038" y="34044"/>
                    <a:pt x="32979" y="35947"/>
                  </a:cubicBezTo>
                  <a:cubicBezTo>
                    <a:pt x="32929" y="37606"/>
                    <a:pt x="32946" y="39251"/>
                    <a:pt x="33914" y="40718"/>
                  </a:cubicBezTo>
                  <a:cubicBezTo>
                    <a:pt x="33992" y="40841"/>
                    <a:pt x="33978" y="41062"/>
                    <a:pt x="33941" y="41222"/>
                  </a:cubicBezTo>
                  <a:cubicBezTo>
                    <a:pt x="33726" y="42244"/>
                    <a:pt x="33520" y="43266"/>
                    <a:pt x="33258" y="44280"/>
                  </a:cubicBezTo>
                  <a:cubicBezTo>
                    <a:pt x="32923" y="45590"/>
                    <a:pt x="32538" y="46892"/>
                    <a:pt x="32176" y="48194"/>
                  </a:cubicBezTo>
                  <a:cubicBezTo>
                    <a:pt x="32127" y="48189"/>
                    <a:pt x="32077" y="48184"/>
                    <a:pt x="32026" y="48176"/>
                  </a:cubicBezTo>
                  <a:cubicBezTo>
                    <a:pt x="31930" y="47736"/>
                    <a:pt x="31833" y="47291"/>
                    <a:pt x="31728" y="46851"/>
                  </a:cubicBezTo>
                  <a:cubicBezTo>
                    <a:pt x="31330" y="45141"/>
                    <a:pt x="30944" y="43426"/>
                    <a:pt x="30508" y="41726"/>
                  </a:cubicBezTo>
                  <a:cubicBezTo>
                    <a:pt x="30353" y="41124"/>
                    <a:pt x="29950" y="40787"/>
                    <a:pt x="29435" y="40787"/>
                  </a:cubicBezTo>
                  <a:cubicBezTo>
                    <a:pt x="29326" y="40787"/>
                    <a:pt x="29213" y="40802"/>
                    <a:pt x="29097" y="40833"/>
                  </a:cubicBezTo>
                  <a:cubicBezTo>
                    <a:pt x="28087" y="41094"/>
                    <a:pt x="27084" y="41392"/>
                    <a:pt x="26103" y="41749"/>
                  </a:cubicBezTo>
                  <a:cubicBezTo>
                    <a:pt x="25255" y="42061"/>
                    <a:pt x="25173" y="42433"/>
                    <a:pt x="25622" y="43239"/>
                  </a:cubicBezTo>
                  <a:cubicBezTo>
                    <a:pt x="25842" y="43624"/>
                    <a:pt x="26048" y="44023"/>
                    <a:pt x="26301" y="44495"/>
                  </a:cubicBezTo>
                  <a:cubicBezTo>
                    <a:pt x="25269" y="43785"/>
                    <a:pt x="24380" y="43065"/>
                    <a:pt x="23399" y="42515"/>
                  </a:cubicBezTo>
                  <a:cubicBezTo>
                    <a:pt x="20905" y="41121"/>
                    <a:pt x="18238" y="40150"/>
                    <a:pt x="15483" y="39430"/>
                  </a:cubicBezTo>
                  <a:cubicBezTo>
                    <a:pt x="14091" y="39064"/>
                    <a:pt x="12688" y="38851"/>
                    <a:pt x="11282" y="38851"/>
                  </a:cubicBezTo>
                  <a:cubicBezTo>
                    <a:pt x="10219" y="38851"/>
                    <a:pt x="9155" y="38972"/>
                    <a:pt x="8090" y="39242"/>
                  </a:cubicBezTo>
                  <a:cubicBezTo>
                    <a:pt x="6119" y="39741"/>
                    <a:pt x="4162" y="40283"/>
                    <a:pt x="2200" y="40819"/>
                  </a:cubicBezTo>
                  <a:cubicBezTo>
                    <a:pt x="1655" y="40965"/>
                    <a:pt x="1119" y="41154"/>
                    <a:pt x="583" y="41341"/>
                  </a:cubicBezTo>
                  <a:cubicBezTo>
                    <a:pt x="170" y="41493"/>
                    <a:pt x="0" y="41809"/>
                    <a:pt x="156" y="42217"/>
                  </a:cubicBezTo>
                  <a:cubicBezTo>
                    <a:pt x="358" y="42744"/>
                    <a:pt x="523" y="43312"/>
                    <a:pt x="844" y="43761"/>
                  </a:cubicBezTo>
                  <a:cubicBezTo>
                    <a:pt x="1958" y="45320"/>
                    <a:pt x="3021" y="46910"/>
                    <a:pt x="4506" y="48194"/>
                  </a:cubicBezTo>
                  <a:cubicBezTo>
                    <a:pt x="5671" y="49198"/>
                    <a:pt x="6894" y="50073"/>
                    <a:pt x="8288" y="50696"/>
                  </a:cubicBezTo>
                  <a:cubicBezTo>
                    <a:pt x="11208" y="51992"/>
                    <a:pt x="14233" y="52628"/>
                    <a:pt x="17338" y="52628"/>
                  </a:cubicBezTo>
                  <a:cubicBezTo>
                    <a:pt x="18342" y="52628"/>
                    <a:pt x="19355" y="52561"/>
                    <a:pt x="20375" y="52429"/>
                  </a:cubicBezTo>
                  <a:cubicBezTo>
                    <a:pt x="23316" y="52044"/>
                    <a:pt x="26118" y="51159"/>
                    <a:pt x="28730" y="49422"/>
                  </a:cubicBezTo>
                  <a:cubicBezTo>
                    <a:pt x="29174" y="50957"/>
                    <a:pt x="29620" y="52488"/>
                    <a:pt x="30083" y="54083"/>
                  </a:cubicBezTo>
                  <a:cubicBezTo>
                    <a:pt x="28551" y="53652"/>
                    <a:pt x="27328" y="53429"/>
                    <a:pt x="26237" y="53429"/>
                  </a:cubicBezTo>
                  <a:cubicBezTo>
                    <a:pt x="25648" y="53429"/>
                    <a:pt x="25098" y="53494"/>
                    <a:pt x="24559" y="53626"/>
                  </a:cubicBezTo>
                  <a:cubicBezTo>
                    <a:pt x="21204" y="54451"/>
                    <a:pt x="18482" y="56321"/>
                    <a:pt x="16254" y="58896"/>
                  </a:cubicBezTo>
                  <a:cubicBezTo>
                    <a:pt x="14975" y="60372"/>
                    <a:pt x="14361" y="62234"/>
                    <a:pt x="13719" y="64048"/>
                  </a:cubicBezTo>
                  <a:cubicBezTo>
                    <a:pt x="12312" y="68050"/>
                    <a:pt x="13124" y="71813"/>
                    <a:pt x="15158" y="75337"/>
                  </a:cubicBezTo>
                  <a:cubicBezTo>
                    <a:pt x="16749" y="78097"/>
                    <a:pt x="19081" y="80247"/>
                    <a:pt x="21589" y="82199"/>
                  </a:cubicBezTo>
                  <a:cubicBezTo>
                    <a:pt x="24421" y="84399"/>
                    <a:pt x="27506" y="86274"/>
                    <a:pt x="30104" y="88781"/>
                  </a:cubicBezTo>
                  <a:cubicBezTo>
                    <a:pt x="30155" y="88831"/>
                    <a:pt x="30224" y="88868"/>
                    <a:pt x="30274" y="88918"/>
                  </a:cubicBezTo>
                  <a:cubicBezTo>
                    <a:pt x="30866" y="89491"/>
                    <a:pt x="31489" y="90031"/>
                    <a:pt x="32035" y="90641"/>
                  </a:cubicBezTo>
                  <a:cubicBezTo>
                    <a:pt x="32736" y="91421"/>
                    <a:pt x="33514" y="92063"/>
                    <a:pt x="34486" y="92461"/>
                  </a:cubicBezTo>
                  <a:cubicBezTo>
                    <a:pt x="34936" y="92646"/>
                    <a:pt x="35398" y="92735"/>
                    <a:pt x="35850" y="92735"/>
                  </a:cubicBezTo>
                  <a:cubicBezTo>
                    <a:pt x="36912" y="92735"/>
                    <a:pt x="37924" y="92243"/>
                    <a:pt x="38611" y="91333"/>
                  </a:cubicBezTo>
                  <a:cubicBezTo>
                    <a:pt x="38841" y="91030"/>
                    <a:pt x="39042" y="90696"/>
                    <a:pt x="39295" y="90407"/>
                  </a:cubicBezTo>
                  <a:cubicBezTo>
                    <a:pt x="39542" y="90131"/>
                    <a:pt x="39718" y="89990"/>
                    <a:pt x="39880" y="89990"/>
                  </a:cubicBezTo>
                  <a:cubicBezTo>
                    <a:pt x="40050" y="89990"/>
                    <a:pt x="40204" y="90147"/>
                    <a:pt x="40408" y="90467"/>
                  </a:cubicBezTo>
                  <a:cubicBezTo>
                    <a:pt x="40894" y="91224"/>
                    <a:pt x="41531" y="91773"/>
                    <a:pt x="42406" y="92008"/>
                  </a:cubicBezTo>
                  <a:cubicBezTo>
                    <a:pt x="43077" y="92181"/>
                    <a:pt x="43750" y="92387"/>
                    <a:pt x="44438" y="92465"/>
                  </a:cubicBezTo>
                  <a:cubicBezTo>
                    <a:pt x="44684" y="92495"/>
                    <a:pt x="44915" y="92510"/>
                    <a:pt x="45134" y="92510"/>
                  </a:cubicBezTo>
                  <a:cubicBezTo>
                    <a:pt x="46545" y="92510"/>
                    <a:pt x="47416" y="91880"/>
                    <a:pt x="48123" y="90444"/>
                  </a:cubicBezTo>
                  <a:cubicBezTo>
                    <a:pt x="48306" y="90069"/>
                    <a:pt x="48342" y="89619"/>
                    <a:pt x="48553" y="89267"/>
                  </a:cubicBezTo>
                  <a:cubicBezTo>
                    <a:pt x="49562" y="87570"/>
                    <a:pt x="50551" y="85856"/>
                    <a:pt x="51661" y="84220"/>
                  </a:cubicBezTo>
                  <a:cubicBezTo>
                    <a:pt x="52692" y="82703"/>
                    <a:pt x="53723" y="81195"/>
                    <a:pt x="54369" y="79462"/>
                  </a:cubicBezTo>
                  <a:cubicBezTo>
                    <a:pt x="54398" y="79394"/>
                    <a:pt x="54448" y="79335"/>
                    <a:pt x="54516" y="79230"/>
                  </a:cubicBezTo>
                  <a:cubicBezTo>
                    <a:pt x="54924" y="80252"/>
                    <a:pt x="55777" y="80425"/>
                    <a:pt x="56647" y="80499"/>
                  </a:cubicBezTo>
                  <a:cubicBezTo>
                    <a:pt x="58527" y="80664"/>
                    <a:pt x="60411" y="80825"/>
                    <a:pt x="62295" y="80921"/>
                  </a:cubicBezTo>
                  <a:cubicBezTo>
                    <a:pt x="63547" y="80987"/>
                    <a:pt x="64803" y="81012"/>
                    <a:pt x="66058" y="81012"/>
                  </a:cubicBezTo>
                  <a:cubicBezTo>
                    <a:pt x="66359" y="81012"/>
                    <a:pt x="66660" y="81010"/>
                    <a:pt x="66961" y="81008"/>
                  </a:cubicBezTo>
                  <a:cubicBezTo>
                    <a:pt x="67012" y="81008"/>
                    <a:pt x="67065" y="81008"/>
                    <a:pt x="67120" y="81008"/>
                  </a:cubicBezTo>
                  <a:cubicBezTo>
                    <a:pt x="67554" y="81008"/>
                    <a:pt x="68063" y="80975"/>
                    <a:pt x="68153" y="80385"/>
                  </a:cubicBezTo>
                  <a:cubicBezTo>
                    <a:pt x="68253" y="79743"/>
                    <a:pt x="67662" y="79609"/>
                    <a:pt x="67236" y="79386"/>
                  </a:cubicBezTo>
                  <a:cubicBezTo>
                    <a:pt x="65398" y="78418"/>
                    <a:pt x="63560" y="77455"/>
                    <a:pt x="61763" y="76511"/>
                  </a:cubicBezTo>
                  <a:cubicBezTo>
                    <a:pt x="61868" y="76388"/>
                    <a:pt x="62024" y="76286"/>
                    <a:pt x="62043" y="76163"/>
                  </a:cubicBezTo>
                  <a:cubicBezTo>
                    <a:pt x="62849" y="70837"/>
                    <a:pt x="63968" y="65534"/>
                    <a:pt x="63335" y="60088"/>
                  </a:cubicBezTo>
                  <a:cubicBezTo>
                    <a:pt x="63361" y="60088"/>
                    <a:pt x="63385" y="60086"/>
                    <a:pt x="63405" y="60086"/>
                  </a:cubicBezTo>
                  <a:cubicBezTo>
                    <a:pt x="63427" y="60086"/>
                    <a:pt x="63445" y="60088"/>
                    <a:pt x="63459" y="60098"/>
                  </a:cubicBezTo>
                  <a:cubicBezTo>
                    <a:pt x="65617" y="61472"/>
                    <a:pt x="67937" y="62605"/>
                    <a:pt x="69925" y="64241"/>
                  </a:cubicBezTo>
                  <a:cubicBezTo>
                    <a:pt x="70590" y="64791"/>
                    <a:pt x="71301" y="65282"/>
                    <a:pt x="71957" y="65841"/>
                  </a:cubicBezTo>
                  <a:cubicBezTo>
                    <a:pt x="72580" y="66377"/>
                    <a:pt x="73152" y="66963"/>
                    <a:pt x="73749" y="67527"/>
                  </a:cubicBezTo>
                  <a:cubicBezTo>
                    <a:pt x="73866" y="67636"/>
                    <a:pt x="73992" y="67834"/>
                    <a:pt x="74106" y="67834"/>
                  </a:cubicBezTo>
                  <a:cubicBezTo>
                    <a:pt x="74108" y="67834"/>
                    <a:pt x="74109" y="67834"/>
                    <a:pt x="74111" y="67834"/>
                  </a:cubicBezTo>
                  <a:cubicBezTo>
                    <a:pt x="74122" y="67833"/>
                    <a:pt x="74133" y="67833"/>
                    <a:pt x="74144" y="67833"/>
                  </a:cubicBezTo>
                  <a:cubicBezTo>
                    <a:pt x="74575" y="67833"/>
                    <a:pt x="74683" y="68167"/>
                    <a:pt x="74835" y="68458"/>
                  </a:cubicBezTo>
                  <a:cubicBezTo>
                    <a:pt x="75037" y="68847"/>
                    <a:pt x="75215" y="69251"/>
                    <a:pt x="75426" y="69636"/>
                  </a:cubicBezTo>
                  <a:cubicBezTo>
                    <a:pt x="75654" y="70060"/>
                    <a:pt x="75908" y="70264"/>
                    <a:pt x="76226" y="70264"/>
                  </a:cubicBezTo>
                  <a:cubicBezTo>
                    <a:pt x="76427" y="70264"/>
                    <a:pt x="76653" y="70183"/>
                    <a:pt x="76915" y="70025"/>
                  </a:cubicBezTo>
                  <a:cubicBezTo>
                    <a:pt x="78909" y="68824"/>
                    <a:pt x="80922" y="67656"/>
                    <a:pt x="82888" y="66414"/>
                  </a:cubicBezTo>
                  <a:cubicBezTo>
                    <a:pt x="84029" y="65694"/>
                    <a:pt x="85107" y="64874"/>
                    <a:pt x="86184" y="64058"/>
                  </a:cubicBezTo>
                  <a:cubicBezTo>
                    <a:pt x="86358" y="63925"/>
                    <a:pt x="86527" y="63521"/>
                    <a:pt x="86449" y="63374"/>
                  </a:cubicBezTo>
                  <a:cubicBezTo>
                    <a:pt x="86348" y="63174"/>
                    <a:pt x="86009" y="63077"/>
                    <a:pt x="85758" y="62975"/>
                  </a:cubicBezTo>
                  <a:cubicBezTo>
                    <a:pt x="85722" y="62959"/>
                    <a:pt x="85682" y="62954"/>
                    <a:pt x="85639" y="62954"/>
                  </a:cubicBezTo>
                  <a:cubicBezTo>
                    <a:pt x="85555" y="62954"/>
                    <a:pt x="85462" y="62975"/>
                    <a:pt x="85377" y="62984"/>
                  </a:cubicBezTo>
                  <a:cubicBezTo>
                    <a:pt x="83219" y="63250"/>
                    <a:pt x="81160" y="63905"/>
                    <a:pt x="79134" y="64653"/>
                  </a:cubicBezTo>
                  <a:cubicBezTo>
                    <a:pt x="78832" y="64763"/>
                    <a:pt x="78575" y="64996"/>
                    <a:pt x="78295" y="65171"/>
                  </a:cubicBezTo>
                  <a:cubicBezTo>
                    <a:pt x="78328" y="65236"/>
                    <a:pt x="78356" y="65295"/>
                    <a:pt x="78383" y="65358"/>
                  </a:cubicBezTo>
                  <a:cubicBezTo>
                    <a:pt x="80697" y="65198"/>
                    <a:pt x="82815" y="64098"/>
                    <a:pt x="85144" y="63888"/>
                  </a:cubicBezTo>
                  <a:lnTo>
                    <a:pt x="85144" y="63888"/>
                  </a:lnTo>
                  <a:cubicBezTo>
                    <a:pt x="82289" y="65918"/>
                    <a:pt x="79245" y="67641"/>
                    <a:pt x="76215" y="69433"/>
                  </a:cubicBezTo>
                  <a:cubicBezTo>
                    <a:pt x="75770" y="68714"/>
                    <a:pt x="75348" y="68036"/>
                    <a:pt x="74862" y="67256"/>
                  </a:cubicBezTo>
                  <a:cubicBezTo>
                    <a:pt x="74954" y="67188"/>
                    <a:pt x="75106" y="67087"/>
                    <a:pt x="75247" y="66972"/>
                  </a:cubicBezTo>
                  <a:cubicBezTo>
                    <a:pt x="76151" y="66234"/>
                    <a:pt x="77049" y="65496"/>
                    <a:pt x="77948" y="64749"/>
                  </a:cubicBezTo>
                  <a:cubicBezTo>
                    <a:pt x="78035" y="64675"/>
                    <a:pt x="78126" y="64603"/>
                    <a:pt x="78213" y="64529"/>
                  </a:cubicBezTo>
                  <a:cubicBezTo>
                    <a:pt x="78951" y="63915"/>
                    <a:pt x="78983" y="63690"/>
                    <a:pt x="78493" y="62861"/>
                  </a:cubicBezTo>
                  <a:cubicBezTo>
                    <a:pt x="78465" y="62815"/>
                    <a:pt x="78433" y="62769"/>
                    <a:pt x="78406" y="62724"/>
                  </a:cubicBezTo>
                  <a:cubicBezTo>
                    <a:pt x="76719" y="59941"/>
                    <a:pt x="74391" y="57755"/>
                    <a:pt x="71746" y="55949"/>
                  </a:cubicBezTo>
                  <a:cubicBezTo>
                    <a:pt x="68450" y="53704"/>
                    <a:pt x="64880" y="51976"/>
                    <a:pt x="61103" y="50646"/>
                  </a:cubicBezTo>
                  <a:cubicBezTo>
                    <a:pt x="59842" y="50202"/>
                    <a:pt x="58568" y="49917"/>
                    <a:pt x="57285" y="49743"/>
                  </a:cubicBezTo>
                  <a:cubicBezTo>
                    <a:pt x="55936" y="49555"/>
                    <a:pt x="54578" y="49489"/>
                    <a:pt x="53213" y="49489"/>
                  </a:cubicBezTo>
                  <a:cubicBezTo>
                    <a:pt x="52282" y="49489"/>
                    <a:pt x="51347" y="49520"/>
                    <a:pt x="50410" y="49564"/>
                  </a:cubicBezTo>
                  <a:cubicBezTo>
                    <a:pt x="50379" y="49565"/>
                    <a:pt x="50350" y="49566"/>
                    <a:pt x="50323" y="49566"/>
                  </a:cubicBezTo>
                  <a:cubicBezTo>
                    <a:pt x="50007" y="49566"/>
                    <a:pt x="49860" y="49484"/>
                    <a:pt x="49823" y="49143"/>
                  </a:cubicBezTo>
                  <a:cubicBezTo>
                    <a:pt x="49790" y="48800"/>
                    <a:pt x="49722" y="48455"/>
                    <a:pt x="49695" y="48107"/>
                  </a:cubicBezTo>
                  <a:cubicBezTo>
                    <a:pt x="49631" y="47282"/>
                    <a:pt x="49585" y="46457"/>
                    <a:pt x="49530" y="45554"/>
                  </a:cubicBezTo>
                  <a:lnTo>
                    <a:pt x="49530" y="45554"/>
                  </a:lnTo>
                  <a:cubicBezTo>
                    <a:pt x="49764" y="45674"/>
                    <a:pt x="49892" y="45737"/>
                    <a:pt x="50020" y="45807"/>
                  </a:cubicBezTo>
                  <a:cubicBezTo>
                    <a:pt x="51281" y="46476"/>
                    <a:pt x="52519" y="47200"/>
                    <a:pt x="53807" y="47805"/>
                  </a:cubicBezTo>
                  <a:cubicBezTo>
                    <a:pt x="54833" y="48285"/>
                    <a:pt x="55910" y="48662"/>
                    <a:pt x="56987" y="49010"/>
                  </a:cubicBezTo>
                  <a:cubicBezTo>
                    <a:pt x="57139" y="49055"/>
                    <a:pt x="57263" y="49093"/>
                    <a:pt x="57372" y="49106"/>
                  </a:cubicBezTo>
                  <a:cubicBezTo>
                    <a:pt x="57407" y="49110"/>
                    <a:pt x="57440" y="49112"/>
                    <a:pt x="57471" y="49112"/>
                  </a:cubicBezTo>
                  <a:cubicBezTo>
                    <a:pt x="57785" y="49112"/>
                    <a:pt x="57902" y="48897"/>
                    <a:pt x="58027" y="48401"/>
                  </a:cubicBezTo>
                  <a:cubicBezTo>
                    <a:pt x="58069" y="48243"/>
                    <a:pt x="58128" y="48090"/>
                    <a:pt x="58206" y="47946"/>
                  </a:cubicBezTo>
                  <a:cubicBezTo>
                    <a:pt x="58637" y="47181"/>
                    <a:pt x="59096" y="46434"/>
                    <a:pt x="59508" y="45660"/>
                  </a:cubicBezTo>
                  <a:cubicBezTo>
                    <a:pt x="60030" y="44697"/>
                    <a:pt x="60562" y="43729"/>
                    <a:pt x="60566" y="42589"/>
                  </a:cubicBezTo>
                  <a:cubicBezTo>
                    <a:pt x="60566" y="42465"/>
                    <a:pt x="60621" y="42345"/>
                    <a:pt x="60649" y="42227"/>
                  </a:cubicBezTo>
                  <a:cubicBezTo>
                    <a:pt x="60699" y="42228"/>
                    <a:pt x="60749" y="42228"/>
                    <a:pt x="60799" y="42228"/>
                  </a:cubicBezTo>
                  <a:cubicBezTo>
                    <a:pt x="62580" y="42228"/>
                    <a:pt x="63675" y="41442"/>
                    <a:pt x="64050" y="39815"/>
                  </a:cubicBezTo>
                  <a:cubicBezTo>
                    <a:pt x="64183" y="39233"/>
                    <a:pt x="64169" y="38615"/>
                    <a:pt x="64169" y="38014"/>
                  </a:cubicBezTo>
                  <a:cubicBezTo>
                    <a:pt x="64178" y="36955"/>
                    <a:pt x="63656" y="36194"/>
                    <a:pt x="62720" y="35736"/>
                  </a:cubicBezTo>
                  <a:cubicBezTo>
                    <a:pt x="62331" y="35543"/>
                    <a:pt x="61900" y="35401"/>
                    <a:pt x="61473" y="35351"/>
                  </a:cubicBezTo>
                  <a:cubicBezTo>
                    <a:pt x="61061" y="35305"/>
                    <a:pt x="60956" y="35140"/>
                    <a:pt x="60933" y="34768"/>
                  </a:cubicBezTo>
                  <a:cubicBezTo>
                    <a:pt x="60910" y="34315"/>
                    <a:pt x="60896" y="33838"/>
                    <a:pt x="60745" y="33417"/>
                  </a:cubicBezTo>
                  <a:cubicBezTo>
                    <a:pt x="60653" y="33155"/>
                    <a:pt x="60346" y="32930"/>
                    <a:pt x="60080" y="32793"/>
                  </a:cubicBezTo>
                  <a:cubicBezTo>
                    <a:pt x="60078" y="32791"/>
                    <a:pt x="60074" y="32791"/>
                    <a:pt x="60070" y="32791"/>
                  </a:cubicBezTo>
                  <a:cubicBezTo>
                    <a:pt x="59985" y="32791"/>
                    <a:pt x="59651" y="33101"/>
                    <a:pt x="59581" y="33312"/>
                  </a:cubicBezTo>
                  <a:cubicBezTo>
                    <a:pt x="59279" y="34154"/>
                    <a:pt x="59045" y="35020"/>
                    <a:pt x="58779" y="35878"/>
                  </a:cubicBezTo>
                  <a:cubicBezTo>
                    <a:pt x="58476" y="36868"/>
                    <a:pt x="58164" y="37858"/>
                    <a:pt x="57834" y="38912"/>
                  </a:cubicBezTo>
                  <a:cubicBezTo>
                    <a:pt x="56845" y="38426"/>
                    <a:pt x="55960" y="37940"/>
                    <a:pt x="55038" y="37560"/>
                  </a:cubicBezTo>
                  <a:cubicBezTo>
                    <a:pt x="54222" y="37226"/>
                    <a:pt x="53792" y="36795"/>
                    <a:pt x="53719" y="35819"/>
                  </a:cubicBezTo>
                  <a:cubicBezTo>
                    <a:pt x="53581" y="33945"/>
                    <a:pt x="52661" y="32373"/>
                    <a:pt x="51289" y="31088"/>
                  </a:cubicBezTo>
                  <a:cubicBezTo>
                    <a:pt x="49878" y="29773"/>
                    <a:pt x="48278" y="28829"/>
                    <a:pt x="46266" y="28719"/>
                  </a:cubicBezTo>
                  <a:cubicBezTo>
                    <a:pt x="46224" y="28545"/>
                    <a:pt x="46178" y="28375"/>
                    <a:pt x="46119" y="28132"/>
                  </a:cubicBezTo>
                  <a:cubicBezTo>
                    <a:pt x="46620" y="28132"/>
                    <a:pt x="47100" y="28155"/>
                    <a:pt x="47568" y="28155"/>
                  </a:cubicBezTo>
                  <a:cubicBezTo>
                    <a:pt x="47858" y="28155"/>
                    <a:pt x="48145" y="28146"/>
                    <a:pt x="48429" y="28118"/>
                  </a:cubicBezTo>
                  <a:cubicBezTo>
                    <a:pt x="51412" y="27825"/>
                    <a:pt x="54177" y="27051"/>
                    <a:pt x="55924" y="24323"/>
                  </a:cubicBezTo>
                  <a:cubicBezTo>
                    <a:pt x="56973" y="22687"/>
                    <a:pt x="57748" y="20964"/>
                    <a:pt x="57060" y="18942"/>
                  </a:cubicBezTo>
                  <a:cubicBezTo>
                    <a:pt x="57037" y="18874"/>
                    <a:pt x="57041" y="18801"/>
                    <a:pt x="57028" y="18727"/>
                  </a:cubicBezTo>
                  <a:cubicBezTo>
                    <a:pt x="56625" y="15812"/>
                    <a:pt x="56213" y="12897"/>
                    <a:pt x="55273" y="10055"/>
                  </a:cubicBezTo>
                  <a:cubicBezTo>
                    <a:pt x="56455" y="9396"/>
                    <a:pt x="57409" y="8570"/>
                    <a:pt x="57648" y="7071"/>
                  </a:cubicBezTo>
                  <a:cubicBezTo>
                    <a:pt x="57955" y="5151"/>
                    <a:pt x="57848" y="3294"/>
                    <a:pt x="57024" y="1539"/>
                  </a:cubicBezTo>
                  <a:cubicBezTo>
                    <a:pt x="56628" y="690"/>
                    <a:pt x="56122" y="261"/>
                    <a:pt x="55408" y="261"/>
                  </a:cubicBezTo>
                  <a:cubicBezTo>
                    <a:pt x="55105" y="261"/>
                    <a:pt x="54764" y="338"/>
                    <a:pt x="54379" y="494"/>
                  </a:cubicBezTo>
                  <a:cubicBezTo>
                    <a:pt x="53531" y="833"/>
                    <a:pt x="52651" y="1099"/>
                    <a:pt x="51771" y="1342"/>
                  </a:cubicBezTo>
                  <a:cubicBezTo>
                    <a:pt x="51427" y="1436"/>
                    <a:pt x="51091" y="1486"/>
                    <a:pt x="50764" y="1486"/>
                  </a:cubicBezTo>
                  <a:cubicBezTo>
                    <a:pt x="50057" y="1486"/>
                    <a:pt x="49392" y="1254"/>
                    <a:pt x="48778" y="737"/>
                  </a:cubicBezTo>
                  <a:cubicBezTo>
                    <a:pt x="48448" y="462"/>
                    <a:pt x="48045" y="227"/>
                    <a:pt x="47637" y="104"/>
                  </a:cubicBezTo>
                  <a:cubicBezTo>
                    <a:pt x="47407" y="33"/>
                    <a:pt x="47191" y="1"/>
                    <a:pt x="46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2;p43"/>
            <p:cNvSpPr/>
            <p:nvPr/>
          </p:nvSpPr>
          <p:spPr>
            <a:xfrm>
              <a:off x="6086867" y="2875459"/>
              <a:ext cx="1798172" cy="1020447"/>
            </a:xfrm>
            <a:custGeom>
              <a:avLst/>
              <a:gdLst/>
              <a:ahLst/>
              <a:cxnLst/>
              <a:rect l="l" t="t" r="r" b="b"/>
              <a:pathLst>
                <a:path w="44739" h="25389" extrusionOk="0">
                  <a:moveTo>
                    <a:pt x="17070" y="0"/>
                  </a:moveTo>
                  <a:cubicBezTo>
                    <a:pt x="16167" y="0"/>
                    <a:pt x="15350" y="260"/>
                    <a:pt x="14525" y="581"/>
                  </a:cubicBezTo>
                  <a:cubicBezTo>
                    <a:pt x="13621" y="930"/>
                    <a:pt x="12710" y="1260"/>
                    <a:pt x="11812" y="1631"/>
                  </a:cubicBezTo>
                  <a:cubicBezTo>
                    <a:pt x="10067" y="2358"/>
                    <a:pt x="8284" y="2702"/>
                    <a:pt x="6473" y="2702"/>
                  </a:cubicBezTo>
                  <a:cubicBezTo>
                    <a:pt x="5477" y="2702"/>
                    <a:pt x="4472" y="2598"/>
                    <a:pt x="3461" y="2396"/>
                  </a:cubicBezTo>
                  <a:cubicBezTo>
                    <a:pt x="2314" y="2171"/>
                    <a:pt x="1196" y="1824"/>
                    <a:pt x="0" y="1512"/>
                  </a:cubicBezTo>
                  <a:lnTo>
                    <a:pt x="0" y="1512"/>
                  </a:lnTo>
                  <a:cubicBezTo>
                    <a:pt x="68" y="2333"/>
                    <a:pt x="51" y="3130"/>
                    <a:pt x="211" y="3890"/>
                  </a:cubicBezTo>
                  <a:cubicBezTo>
                    <a:pt x="380" y="4687"/>
                    <a:pt x="632" y="5490"/>
                    <a:pt x="999" y="6210"/>
                  </a:cubicBezTo>
                  <a:cubicBezTo>
                    <a:pt x="1604" y="7388"/>
                    <a:pt x="2645" y="8107"/>
                    <a:pt x="3804" y="8740"/>
                  </a:cubicBezTo>
                  <a:cubicBezTo>
                    <a:pt x="5404" y="9611"/>
                    <a:pt x="7055" y="10253"/>
                    <a:pt x="8850" y="10523"/>
                  </a:cubicBezTo>
                  <a:cubicBezTo>
                    <a:pt x="11185" y="10872"/>
                    <a:pt x="13528" y="10975"/>
                    <a:pt x="15875" y="10975"/>
                  </a:cubicBezTo>
                  <a:cubicBezTo>
                    <a:pt x="17190" y="10975"/>
                    <a:pt x="18506" y="10943"/>
                    <a:pt x="19823" y="10903"/>
                  </a:cubicBezTo>
                  <a:cubicBezTo>
                    <a:pt x="20025" y="10898"/>
                    <a:pt x="20228" y="10888"/>
                    <a:pt x="20428" y="10888"/>
                  </a:cubicBezTo>
                  <a:cubicBezTo>
                    <a:pt x="20592" y="10888"/>
                    <a:pt x="20754" y="10895"/>
                    <a:pt x="20914" y="10917"/>
                  </a:cubicBezTo>
                  <a:cubicBezTo>
                    <a:pt x="21093" y="10945"/>
                    <a:pt x="21250" y="11132"/>
                    <a:pt x="21414" y="11248"/>
                  </a:cubicBezTo>
                  <a:cubicBezTo>
                    <a:pt x="21257" y="11385"/>
                    <a:pt x="21120" y="11609"/>
                    <a:pt x="20946" y="11646"/>
                  </a:cubicBezTo>
                  <a:cubicBezTo>
                    <a:pt x="20836" y="11669"/>
                    <a:pt x="20721" y="11692"/>
                    <a:pt x="20611" y="11710"/>
                  </a:cubicBezTo>
                  <a:lnTo>
                    <a:pt x="20611" y="11715"/>
                  </a:lnTo>
                  <a:lnTo>
                    <a:pt x="20676" y="12008"/>
                  </a:lnTo>
                  <a:cubicBezTo>
                    <a:pt x="20710" y="11991"/>
                    <a:pt x="20747" y="11982"/>
                    <a:pt x="20786" y="11980"/>
                  </a:cubicBezTo>
                  <a:cubicBezTo>
                    <a:pt x="20914" y="11980"/>
                    <a:pt x="21074" y="12163"/>
                    <a:pt x="21157" y="12306"/>
                  </a:cubicBezTo>
                  <a:cubicBezTo>
                    <a:pt x="21226" y="12421"/>
                    <a:pt x="21203" y="12590"/>
                    <a:pt x="21207" y="12737"/>
                  </a:cubicBezTo>
                  <a:cubicBezTo>
                    <a:pt x="21230" y="15028"/>
                    <a:pt x="21257" y="17321"/>
                    <a:pt x="21272" y="19612"/>
                  </a:cubicBezTo>
                  <a:cubicBezTo>
                    <a:pt x="21285" y="21271"/>
                    <a:pt x="21276" y="22931"/>
                    <a:pt x="21276" y="24599"/>
                  </a:cubicBezTo>
                  <a:cubicBezTo>
                    <a:pt x="23167" y="25177"/>
                    <a:pt x="25104" y="25389"/>
                    <a:pt x="27070" y="25389"/>
                  </a:cubicBezTo>
                  <a:cubicBezTo>
                    <a:pt x="27271" y="25389"/>
                    <a:pt x="27473" y="25386"/>
                    <a:pt x="27675" y="25382"/>
                  </a:cubicBezTo>
                  <a:cubicBezTo>
                    <a:pt x="28037" y="25373"/>
                    <a:pt x="28083" y="25186"/>
                    <a:pt x="28119" y="24906"/>
                  </a:cubicBezTo>
                  <a:cubicBezTo>
                    <a:pt x="28435" y="22637"/>
                    <a:pt x="28761" y="20373"/>
                    <a:pt x="29072" y="18104"/>
                  </a:cubicBezTo>
                  <a:cubicBezTo>
                    <a:pt x="29480" y="15134"/>
                    <a:pt x="29581" y="12173"/>
                    <a:pt x="29137" y="9180"/>
                  </a:cubicBezTo>
                  <a:cubicBezTo>
                    <a:pt x="28647" y="5903"/>
                    <a:pt x="26497" y="3799"/>
                    <a:pt x="23540" y="3166"/>
                  </a:cubicBezTo>
                  <a:cubicBezTo>
                    <a:pt x="21578" y="2749"/>
                    <a:pt x="19561" y="2594"/>
                    <a:pt x="17562" y="2355"/>
                  </a:cubicBezTo>
                  <a:cubicBezTo>
                    <a:pt x="16802" y="2268"/>
                    <a:pt x="16022" y="2277"/>
                    <a:pt x="15170" y="2240"/>
                  </a:cubicBezTo>
                  <a:cubicBezTo>
                    <a:pt x="15767" y="1648"/>
                    <a:pt x="16421" y="1502"/>
                    <a:pt x="17092" y="1502"/>
                  </a:cubicBezTo>
                  <a:cubicBezTo>
                    <a:pt x="17102" y="1502"/>
                    <a:pt x="17112" y="1502"/>
                    <a:pt x="17122" y="1502"/>
                  </a:cubicBezTo>
                  <a:cubicBezTo>
                    <a:pt x="19327" y="1512"/>
                    <a:pt x="21514" y="1736"/>
                    <a:pt x="23650" y="2287"/>
                  </a:cubicBezTo>
                  <a:cubicBezTo>
                    <a:pt x="26670" y="3057"/>
                    <a:pt x="28925" y="4725"/>
                    <a:pt x="29714" y="7906"/>
                  </a:cubicBezTo>
                  <a:cubicBezTo>
                    <a:pt x="29878" y="8561"/>
                    <a:pt x="30177" y="8854"/>
                    <a:pt x="30787" y="9180"/>
                  </a:cubicBezTo>
                  <a:cubicBezTo>
                    <a:pt x="32739" y="10215"/>
                    <a:pt x="34659" y="11339"/>
                    <a:pt x="36479" y="12586"/>
                  </a:cubicBezTo>
                  <a:cubicBezTo>
                    <a:pt x="38101" y="13699"/>
                    <a:pt x="39573" y="15028"/>
                    <a:pt x="41090" y="16239"/>
                  </a:cubicBezTo>
                  <a:cubicBezTo>
                    <a:pt x="42268" y="15295"/>
                    <a:pt x="43501" y="14300"/>
                    <a:pt x="44738" y="13301"/>
                  </a:cubicBezTo>
                  <a:cubicBezTo>
                    <a:pt x="43696" y="11551"/>
                    <a:pt x="42395" y="9971"/>
                    <a:pt x="40880" y="8611"/>
                  </a:cubicBezTo>
                  <a:cubicBezTo>
                    <a:pt x="37804" y="5847"/>
                    <a:pt x="34266" y="3844"/>
                    <a:pt x="30471" y="2267"/>
                  </a:cubicBezTo>
                  <a:cubicBezTo>
                    <a:pt x="28321" y="1374"/>
                    <a:pt x="26158" y="438"/>
                    <a:pt x="23820" y="228"/>
                  </a:cubicBezTo>
                  <a:cubicBezTo>
                    <a:pt x="21675" y="36"/>
                    <a:pt x="19498" y="127"/>
                    <a:pt x="17344" y="8"/>
                  </a:cubicBezTo>
                  <a:cubicBezTo>
                    <a:pt x="17252" y="3"/>
                    <a:pt x="17161" y="0"/>
                    <a:pt x="1707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3;p43"/>
            <p:cNvSpPr/>
            <p:nvPr/>
          </p:nvSpPr>
          <p:spPr>
            <a:xfrm>
              <a:off x="6334777" y="1096523"/>
              <a:ext cx="705378" cy="310085"/>
            </a:xfrm>
            <a:custGeom>
              <a:avLst/>
              <a:gdLst/>
              <a:ahLst/>
              <a:cxnLst/>
              <a:rect l="l" t="t" r="r" b="b"/>
              <a:pathLst>
                <a:path w="17550" h="7715" extrusionOk="0">
                  <a:moveTo>
                    <a:pt x="17385" y="1"/>
                  </a:moveTo>
                  <a:lnTo>
                    <a:pt x="17385" y="1"/>
                  </a:lnTo>
                  <a:cubicBezTo>
                    <a:pt x="17267" y="138"/>
                    <a:pt x="17183" y="249"/>
                    <a:pt x="17092" y="349"/>
                  </a:cubicBezTo>
                  <a:cubicBezTo>
                    <a:pt x="16246" y="1284"/>
                    <a:pt x="15088" y="2000"/>
                    <a:pt x="13745" y="2000"/>
                  </a:cubicBezTo>
                  <a:cubicBezTo>
                    <a:pt x="13220" y="2000"/>
                    <a:pt x="12666" y="1890"/>
                    <a:pt x="12092" y="1642"/>
                  </a:cubicBezTo>
                  <a:cubicBezTo>
                    <a:pt x="11679" y="1459"/>
                    <a:pt x="11221" y="1371"/>
                    <a:pt x="10780" y="1261"/>
                  </a:cubicBezTo>
                  <a:cubicBezTo>
                    <a:pt x="10666" y="1233"/>
                    <a:pt x="10557" y="1219"/>
                    <a:pt x="10452" y="1219"/>
                  </a:cubicBezTo>
                  <a:cubicBezTo>
                    <a:pt x="10086" y="1219"/>
                    <a:pt x="9781" y="1393"/>
                    <a:pt x="9524" y="1724"/>
                  </a:cubicBezTo>
                  <a:cubicBezTo>
                    <a:pt x="9288" y="2027"/>
                    <a:pt x="9032" y="2311"/>
                    <a:pt x="8754" y="2576"/>
                  </a:cubicBezTo>
                  <a:cubicBezTo>
                    <a:pt x="7891" y="3401"/>
                    <a:pt x="6926" y="3878"/>
                    <a:pt x="5808" y="3878"/>
                  </a:cubicBezTo>
                  <a:cubicBezTo>
                    <a:pt x="5496" y="3878"/>
                    <a:pt x="5172" y="3841"/>
                    <a:pt x="4835" y="3764"/>
                  </a:cubicBezTo>
                  <a:cubicBezTo>
                    <a:pt x="4359" y="3653"/>
                    <a:pt x="3855" y="3636"/>
                    <a:pt x="3365" y="3617"/>
                  </a:cubicBezTo>
                  <a:cubicBezTo>
                    <a:pt x="3339" y="3616"/>
                    <a:pt x="3314" y="3616"/>
                    <a:pt x="3289" y="3616"/>
                  </a:cubicBezTo>
                  <a:cubicBezTo>
                    <a:pt x="2668" y="3616"/>
                    <a:pt x="2160" y="3891"/>
                    <a:pt x="1848" y="4438"/>
                  </a:cubicBezTo>
                  <a:cubicBezTo>
                    <a:pt x="1486" y="5070"/>
                    <a:pt x="1146" y="5725"/>
                    <a:pt x="862" y="6395"/>
                  </a:cubicBezTo>
                  <a:cubicBezTo>
                    <a:pt x="647" y="6917"/>
                    <a:pt x="358" y="7325"/>
                    <a:pt x="1" y="7637"/>
                  </a:cubicBezTo>
                  <a:lnTo>
                    <a:pt x="693" y="7715"/>
                  </a:lnTo>
                  <a:cubicBezTo>
                    <a:pt x="1141" y="7284"/>
                    <a:pt x="1705" y="6867"/>
                    <a:pt x="2292" y="6707"/>
                  </a:cubicBezTo>
                  <a:cubicBezTo>
                    <a:pt x="4387" y="6124"/>
                    <a:pt x="6495" y="5542"/>
                    <a:pt x="8631" y="5176"/>
                  </a:cubicBezTo>
                  <a:cubicBezTo>
                    <a:pt x="11037" y="4763"/>
                    <a:pt x="13348" y="4122"/>
                    <a:pt x="15552" y="3108"/>
                  </a:cubicBezTo>
                  <a:cubicBezTo>
                    <a:pt x="16996" y="2444"/>
                    <a:pt x="17550" y="1472"/>
                    <a:pt x="1738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4;p43"/>
            <p:cNvSpPr/>
            <p:nvPr/>
          </p:nvSpPr>
          <p:spPr>
            <a:xfrm>
              <a:off x="6089921" y="969031"/>
              <a:ext cx="950472" cy="535244"/>
            </a:xfrm>
            <a:custGeom>
              <a:avLst/>
              <a:gdLst/>
              <a:ahLst/>
              <a:cxnLst/>
              <a:rect l="l" t="t" r="r" b="b"/>
              <a:pathLst>
                <a:path w="23648" h="13317" extrusionOk="0">
                  <a:moveTo>
                    <a:pt x="23290" y="1"/>
                  </a:moveTo>
                  <a:cubicBezTo>
                    <a:pt x="22680" y="432"/>
                    <a:pt x="22166" y="908"/>
                    <a:pt x="21557" y="1202"/>
                  </a:cubicBezTo>
                  <a:cubicBezTo>
                    <a:pt x="20921" y="1509"/>
                    <a:pt x="20238" y="1631"/>
                    <a:pt x="19544" y="1631"/>
                  </a:cubicBezTo>
                  <a:cubicBezTo>
                    <a:pt x="19213" y="1631"/>
                    <a:pt x="18879" y="1604"/>
                    <a:pt x="18546" y="1555"/>
                  </a:cubicBezTo>
                  <a:cubicBezTo>
                    <a:pt x="17730" y="1431"/>
                    <a:pt x="16923" y="1248"/>
                    <a:pt x="16112" y="1115"/>
                  </a:cubicBezTo>
                  <a:cubicBezTo>
                    <a:pt x="15800" y="1065"/>
                    <a:pt x="15496" y="1033"/>
                    <a:pt x="15203" y="1033"/>
                  </a:cubicBezTo>
                  <a:cubicBezTo>
                    <a:pt x="14377" y="1033"/>
                    <a:pt x="13631" y="1284"/>
                    <a:pt x="12995" y="2073"/>
                  </a:cubicBezTo>
                  <a:cubicBezTo>
                    <a:pt x="12477" y="2710"/>
                    <a:pt x="11758" y="3219"/>
                    <a:pt x="11051" y="3659"/>
                  </a:cubicBezTo>
                  <a:cubicBezTo>
                    <a:pt x="10358" y="4087"/>
                    <a:pt x="9578" y="4179"/>
                    <a:pt x="8785" y="4179"/>
                  </a:cubicBezTo>
                  <a:cubicBezTo>
                    <a:pt x="8525" y="4179"/>
                    <a:pt x="8264" y="4169"/>
                    <a:pt x="8003" y="4158"/>
                  </a:cubicBezTo>
                  <a:cubicBezTo>
                    <a:pt x="7675" y="4145"/>
                    <a:pt x="7403" y="4134"/>
                    <a:pt x="7175" y="4134"/>
                  </a:cubicBezTo>
                  <a:cubicBezTo>
                    <a:pt x="6100" y="4134"/>
                    <a:pt x="5994" y="4381"/>
                    <a:pt x="5620" y="5858"/>
                  </a:cubicBezTo>
                  <a:cubicBezTo>
                    <a:pt x="5308" y="7092"/>
                    <a:pt x="4530" y="7807"/>
                    <a:pt x="3470" y="8320"/>
                  </a:cubicBezTo>
                  <a:cubicBezTo>
                    <a:pt x="3173" y="8463"/>
                    <a:pt x="2856" y="8558"/>
                    <a:pt x="2549" y="8682"/>
                  </a:cubicBezTo>
                  <a:cubicBezTo>
                    <a:pt x="2141" y="8847"/>
                    <a:pt x="1720" y="8989"/>
                    <a:pt x="1335" y="9191"/>
                  </a:cubicBezTo>
                  <a:cubicBezTo>
                    <a:pt x="523" y="9617"/>
                    <a:pt x="1" y="11056"/>
                    <a:pt x="395" y="11863"/>
                  </a:cubicBezTo>
                  <a:cubicBezTo>
                    <a:pt x="634" y="12349"/>
                    <a:pt x="981" y="12780"/>
                    <a:pt x="1330" y="13316"/>
                  </a:cubicBezTo>
                  <a:cubicBezTo>
                    <a:pt x="1839" y="11877"/>
                    <a:pt x="2658" y="10937"/>
                    <a:pt x="4167" y="10786"/>
                  </a:cubicBezTo>
                  <a:cubicBezTo>
                    <a:pt x="5212" y="10685"/>
                    <a:pt x="5849" y="10104"/>
                    <a:pt x="6253" y="9155"/>
                  </a:cubicBezTo>
                  <a:cubicBezTo>
                    <a:pt x="6560" y="8431"/>
                    <a:pt x="6922" y="7732"/>
                    <a:pt x="7334" y="7064"/>
                  </a:cubicBezTo>
                  <a:cubicBezTo>
                    <a:pt x="7762" y="6373"/>
                    <a:pt x="8429" y="6006"/>
                    <a:pt x="9255" y="6006"/>
                  </a:cubicBezTo>
                  <a:cubicBezTo>
                    <a:pt x="9261" y="6006"/>
                    <a:pt x="9267" y="6006"/>
                    <a:pt x="9273" y="6006"/>
                  </a:cubicBezTo>
                  <a:cubicBezTo>
                    <a:pt x="9337" y="6007"/>
                    <a:pt x="9401" y="6007"/>
                    <a:pt x="9464" y="6007"/>
                  </a:cubicBezTo>
                  <a:cubicBezTo>
                    <a:pt x="9496" y="6007"/>
                    <a:pt x="9528" y="6007"/>
                    <a:pt x="9560" y="6007"/>
                  </a:cubicBezTo>
                  <a:cubicBezTo>
                    <a:pt x="9944" y="6007"/>
                    <a:pt x="10331" y="6010"/>
                    <a:pt x="10694" y="6101"/>
                  </a:cubicBezTo>
                  <a:cubicBezTo>
                    <a:pt x="11071" y="6199"/>
                    <a:pt x="11429" y="6246"/>
                    <a:pt x="11768" y="6246"/>
                  </a:cubicBezTo>
                  <a:cubicBezTo>
                    <a:pt x="13032" y="6246"/>
                    <a:pt x="14043" y="5595"/>
                    <a:pt x="14874" y="4511"/>
                  </a:cubicBezTo>
                  <a:cubicBezTo>
                    <a:pt x="15361" y="3872"/>
                    <a:pt x="15930" y="3585"/>
                    <a:pt x="16597" y="3585"/>
                  </a:cubicBezTo>
                  <a:cubicBezTo>
                    <a:pt x="16834" y="3585"/>
                    <a:pt x="17083" y="3621"/>
                    <a:pt x="17345" y="3691"/>
                  </a:cubicBezTo>
                  <a:cubicBezTo>
                    <a:pt x="17665" y="3778"/>
                    <a:pt x="17986" y="3856"/>
                    <a:pt x="18289" y="3989"/>
                  </a:cubicBezTo>
                  <a:cubicBezTo>
                    <a:pt x="18849" y="4240"/>
                    <a:pt x="19372" y="4367"/>
                    <a:pt x="19875" y="4367"/>
                  </a:cubicBezTo>
                  <a:cubicBezTo>
                    <a:pt x="20850" y="4367"/>
                    <a:pt x="21745" y="3887"/>
                    <a:pt x="22661" y="2898"/>
                  </a:cubicBezTo>
                  <a:cubicBezTo>
                    <a:pt x="22928" y="2614"/>
                    <a:pt x="23248" y="2376"/>
                    <a:pt x="23647" y="2027"/>
                  </a:cubicBezTo>
                  <a:cubicBezTo>
                    <a:pt x="23537" y="1404"/>
                    <a:pt x="23404" y="651"/>
                    <a:pt x="2329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75;p43"/>
            <p:cNvSpPr/>
            <p:nvPr/>
          </p:nvSpPr>
          <p:spPr>
            <a:xfrm>
              <a:off x="6025090" y="887279"/>
              <a:ext cx="981220" cy="488942"/>
            </a:xfrm>
            <a:custGeom>
              <a:avLst/>
              <a:gdLst/>
              <a:ahLst/>
              <a:cxnLst/>
              <a:rect l="l" t="t" r="r" b="b"/>
              <a:pathLst>
                <a:path w="24413" h="12165" extrusionOk="0">
                  <a:moveTo>
                    <a:pt x="15355" y="1"/>
                  </a:moveTo>
                  <a:cubicBezTo>
                    <a:pt x="15061" y="1"/>
                    <a:pt x="14768" y="145"/>
                    <a:pt x="14393" y="443"/>
                  </a:cubicBezTo>
                  <a:cubicBezTo>
                    <a:pt x="13695" y="1003"/>
                    <a:pt x="13123" y="1709"/>
                    <a:pt x="12445" y="2291"/>
                  </a:cubicBezTo>
                  <a:cubicBezTo>
                    <a:pt x="10953" y="3586"/>
                    <a:pt x="10725" y="3893"/>
                    <a:pt x="9645" y="3893"/>
                  </a:cubicBezTo>
                  <a:cubicBezTo>
                    <a:pt x="9264" y="3893"/>
                    <a:pt x="8779" y="3855"/>
                    <a:pt x="8095" y="3809"/>
                  </a:cubicBezTo>
                  <a:cubicBezTo>
                    <a:pt x="7926" y="3798"/>
                    <a:pt x="7766" y="3792"/>
                    <a:pt x="7614" y="3792"/>
                  </a:cubicBezTo>
                  <a:cubicBezTo>
                    <a:pt x="5784" y="3792"/>
                    <a:pt x="5087" y="4585"/>
                    <a:pt x="4799" y="6261"/>
                  </a:cubicBezTo>
                  <a:cubicBezTo>
                    <a:pt x="4557" y="7654"/>
                    <a:pt x="4378" y="7764"/>
                    <a:pt x="3002" y="8052"/>
                  </a:cubicBezTo>
                  <a:cubicBezTo>
                    <a:pt x="1224" y="8428"/>
                    <a:pt x="0" y="10486"/>
                    <a:pt x="1229" y="12164"/>
                  </a:cubicBezTo>
                  <a:cubicBezTo>
                    <a:pt x="1476" y="11228"/>
                    <a:pt x="2118" y="10665"/>
                    <a:pt x="2961" y="10303"/>
                  </a:cubicBezTo>
                  <a:cubicBezTo>
                    <a:pt x="3465" y="10088"/>
                    <a:pt x="3988" y="9909"/>
                    <a:pt x="4492" y="9693"/>
                  </a:cubicBezTo>
                  <a:cubicBezTo>
                    <a:pt x="5495" y="9267"/>
                    <a:pt x="6307" y="8672"/>
                    <a:pt x="6495" y="7494"/>
                  </a:cubicBezTo>
                  <a:cubicBezTo>
                    <a:pt x="6545" y="7191"/>
                    <a:pt x="6698" y="6902"/>
                    <a:pt x="6793" y="6609"/>
                  </a:cubicBezTo>
                  <a:cubicBezTo>
                    <a:pt x="7074" y="5749"/>
                    <a:pt x="7680" y="5367"/>
                    <a:pt x="8552" y="5367"/>
                  </a:cubicBezTo>
                  <a:cubicBezTo>
                    <a:pt x="8563" y="5367"/>
                    <a:pt x="8574" y="5367"/>
                    <a:pt x="8585" y="5367"/>
                  </a:cubicBezTo>
                  <a:cubicBezTo>
                    <a:pt x="8767" y="5370"/>
                    <a:pt x="8949" y="5392"/>
                    <a:pt x="9128" y="5392"/>
                  </a:cubicBezTo>
                  <a:cubicBezTo>
                    <a:pt x="9184" y="5392"/>
                    <a:pt x="9240" y="5390"/>
                    <a:pt x="9296" y="5385"/>
                  </a:cubicBezTo>
                  <a:cubicBezTo>
                    <a:pt x="10184" y="5307"/>
                    <a:pt x="11088" y="5297"/>
                    <a:pt x="11949" y="5105"/>
                  </a:cubicBezTo>
                  <a:cubicBezTo>
                    <a:pt x="12940" y="4881"/>
                    <a:pt x="13590" y="4075"/>
                    <a:pt x="14223" y="3350"/>
                  </a:cubicBezTo>
                  <a:cubicBezTo>
                    <a:pt x="14920" y="2559"/>
                    <a:pt x="15745" y="2245"/>
                    <a:pt x="16674" y="2245"/>
                  </a:cubicBezTo>
                  <a:cubicBezTo>
                    <a:pt x="16874" y="2245"/>
                    <a:pt x="17080" y="2260"/>
                    <a:pt x="17290" y="2287"/>
                  </a:cubicBezTo>
                  <a:cubicBezTo>
                    <a:pt x="18435" y="2434"/>
                    <a:pt x="19563" y="2718"/>
                    <a:pt x="20708" y="2801"/>
                  </a:cubicBezTo>
                  <a:cubicBezTo>
                    <a:pt x="20901" y="2815"/>
                    <a:pt x="21093" y="2823"/>
                    <a:pt x="21283" y="2823"/>
                  </a:cubicBezTo>
                  <a:cubicBezTo>
                    <a:pt x="22421" y="2823"/>
                    <a:pt x="23484" y="2524"/>
                    <a:pt x="24210" y="1448"/>
                  </a:cubicBezTo>
                  <a:cubicBezTo>
                    <a:pt x="24330" y="1279"/>
                    <a:pt x="24412" y="967"/>
                    <a:pt x="24339" y="798"/>
                  </a:cubicBezTo>
                  <a:cubicBezTo>
                    <a:pt x="24222" y="534"/>
                    <a:pt x="24006" y="326"/>
                    <a:pt x="23704" y="326"/>
                  </a:cubicBezTo>
                  <a:cubicBezTo>
                    <a:pt x="23638" y="326"/>
                    <a:pt x="23569" y="336"/>
                    <a:pt x="23495" y="357"/>
                  </a:cubicBezTo>
                  <a:cubicBezTo>
                    <a:pt x="23234" y="430"/>
                    <a:pt x="22982" y="544"/>
                    <a:pt x="22716" y="622"/>
                  </a:cubicBezTo>
                  <a:cubicBezTo>
                    <a:pt x="21661" y="925"/>
                    <a:pt x="20617" y="1265"/>
                    <a:pt x="19549" y="1498"/>
                  </a:cubicBezTo>
                  <a:cubicBezTo>
                    <a:pt x="19337" y="1545"/>
                    <a:pt x="19132" y="1566"/>
                    <a:pt x="18933" y="1566"/>
                  </a:cubicBezTo>
                  <a:cubicBezTo>
                    <a:pt x="17972" y="1566"/>
                    <a:pt x="17154" y="1058"/>
                    <a:pt x="16368" y="462"/>
                  </a:cubicBezTo>
                  <a:cubicBezTo>
                    <a:pt x="15968" y="158"/>
                    <a:pt x="15661" y="1"/>
                    <a:pt x="1535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76;p43"/>
            <p:cNvSpPr/>
            <p:nvPr/>
          </p:nvSpPr>
          <p:spPr>
            <a:xfrm>
              <a:off x="6866610" y="1580767"/>
              <a:ext cx="121462" cy="137941"/>
            </a:xfrm>
            <a:custGeom>
              <a:avLst/>
              <a:gdLst/>
              <a:ahLst/>
              <a:cxnLst/>
              <a:rect l="l" t="t" r="r" b="b"/>
              <a:pathLst>
                <a:path w="3022" h="3432" extrusionOk="0">
                  <a:moveTo>
                    <a:pt x="1470" y="0"/>
                  </a:moveTo>
                  <a:cubicBezTo>
                    <a:pt x="1271" y="0"/>
                    <a:pt x="1075" y="62"/>
                    <a:pt x="894" y="236"/>
                  </a:cubicBezTo>
                  <a:cubicBezTo>
                    <a:pt x="345" y="778"/>
                    <a:pt x="1" y="1437"/>
                    <a:pt x="28" y="2235"/>
                  </a:cubicBezTo>
                  <a:cubicBezTo>
                    <a:pt x="52" y="2950"/>
                    <a:pt x="571" y="3432"/>
                    <a:pt x="1235" y="3432"/>
                  </a:cubicBezTo>
                  <a:cubicBezTo>
                    <a:pt x="1332" y="3432"/>
                    <a:pt x="1433" y="3421"/>
                    <a:pt x="1536" y="3399"/>
                  </a:cubicBezTo>
                  <a:cubicBezTo>
                    <a:pt x="2380" y="3225"/>
                    <a:pt x="3012" y="2419"/>
                    <a:pt x="3012" y="1529"/>
                  </a:cubicBezTo>
                  <a:cubicBezTo>
                    <a:pt x="3021" y="934"/>
                    <a:pt x="2811" y="438"/>
                    <a:pt x="2237" y="204"/>
                  </a:cubicBezTo>
                  <a:cubicBezTo>
                    <a:pt x="1992" y="104"/>
                    <a:pt x="1728" y="0"/>
                    <a:pt x="1470"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77;p43"/>
            <p:cNvSpPr/>
            <p:nvPr/>
          </p:nvSpPr>
          <p:spPr>
            <a:xfrm>
              <a:off x="5287268" y="3041054"/>
              <a:ext cx="1673294" cy="1500064"/>
            </a:xfrm>
            <a:custGeom>
              <a:avLst/>
              <a:gdLst/>
              <a:ahLst/>
              <a:cxnLst/>
              <a:rect l="l" t="t" r="r" b="b"/>
              <a:pathLst>
                <a:path w="41632" h="37322" extrusionOk="0">
                  <a:moveTo>
                    <a:pt x="6770" y="5302"/>
                  </a:moveTo>
                  <a:cubicBezTo>
                    <a:pt x="6864" y="5302"/>
                    <a:pt x="7000" y="5364"/>
                    <a:pt x="7045" y="5431"/>
                  </a:cubicBezTo>
                  <a:cubicBezTo>
                    <a:pt x="7095" y="5513"/>
                    <a:pt x="7085" y="5697"/>
                    <a:pt x="7026" y="5784"/>
                  </a:cubicBezTo>
                  <a:lnTo>
                    <a:pt x="7027" y="5784"/>
                  </a:lnTo>
                  <a:cubicBezTo>
                    <a:pt x="6158" y="6984"/>
                    <a:pt x="5285" y="8177"/>
                    <a:pt x="4408" y="9364"/>
                  </a:cubicBezTo>
                  <a:cubicBezTo>
                    <a:pt x="4363" y="9428"/>
                    <a:pt x="4275" y="9465"/>
                    <a:pt x="4207" y="9515"/>
                  </a:cubicBezTo>
                  <a:lnTo>
                    <a:pt x="4056" y="9460"/>
                  </a:lnTo>
                  <a:cubicBezTo>
                    <a:pt x="4144" y="9066"/>
                    <a:pt x="4148" y="8630"/>
                    <a:pt x="4336" y="8296"/>
                  </a:cubicBezTo>
                  <a:cubicBezTo>
                    <a:pt x="4817" y="7420"/>
                    <a:pt x="5347" y="6574"/>
                    <a:pt x="5922" y="5757"/>
                  </a:cubicBezTo>
                  <a:cubicBezTo>
                    <a:pt x="6078" y="5527"/>
                    <a:pt x="6435" y="5426"/>
                    <a:pt x="6715" y="5312"/>
                  </a:cubicBezTo>
                  <a:cubicBezTo>
                    <a:pt x="6730" y="5305"/>
                    <a:pt x="6749" y="5302"/>
                    <a:pt x="6770" y="5302"/>
                  </a:cubicBezTo>
                  <a:close/>
                  <a:moveTo>
                    <a:pt x="6657" y="8539"/>
                  </a:moveTo>
                  <a:cubicBezTo>
                    <a:pt x="6676" y="8539"/>
                    <a:pt x="6694" y="8542"/>
                    <a:pt x="6710" y="8548"/>
                  </a:cubicBezTo>
                  <a:cubicBezTo>
                    <a:pt x="6797" y="8580"/>
                    <a:pt x="6885" y="8787"/>
                    <a:pt x="6866" y="8897"/>
                  </a:cubicBezTo>
                  <a:cubicBezTo>
                    <a:pt x="6779" y="9343"/>
                    <a:pt x="6669" y="9785"/>
                    <a:pt x="6536" y="10221"/>
                  </a:cubicBezTo>
                  <a:cubicBezTo>
                    <a:pt x="6138" y="11504"/>
                    <a:pt x="5821" y="12787"/>
                    <a:pt x="6073" y="14148"/>
                  </a:cubicBezTo>
                  <a:cubicBezTo>
                    <a:pt x="6092" y="14236"/>
                    <a:pt x="6023" y="14341"/>
                    <a:pt x="5995" y="14437"/>
                  </a:cubicBezTo>
                  <a:cubicBezTo>
                    <a:pt x="5922" y="14451"/>
                    <a:pt x="5849" y="14470"/>
                    <a:pt x="5776" y="14483"/>
                  </a:cubicBezTo>
                  <a:cubicBezTo>
                    <a:pt x="5593" y="13969"/>
                    <a:pt x="5312" y="13466"/>
                    <a:pt x="5244" y="12938"/>
                  </a:cubicBezTo>
                  <a:cubicBezTo>
                    <a:pt x="5056" y="11508"/>
                    <a:pt x="5514" y="10198"/>
                    <a:pt x="6138" y="8937"/>
                  </a:cubicBezTo>
                  <a:cubicBezTo>
                    <a:pt x="6187" y="8841"/>
                    <a:pt x="6242" y="8726"/>
                    <a:pt x="6330" y="8671"/>
                  </a:cubicBezTo>
                  <a:cubicBezTo>
                    <a:pt x="6425" y="8610"/>
                    <a:pt x="6557" y="8539"/>
                    <a:pt x="6657" y="8539"/>
                  </a:cubicBezTo>
                  <a:close/>
                  <a:moveTo>
                    <a:pt x="3915" y="11449"/>
                  </a:moveTo>
                  <a:cubicBezTo>
                    <a:pt x="3974" y="11683"/>
                    <a:pt x="4098" y="11921"/>
                    <a:pt x="4079" y="12145"/>
                  </a:cubicBezTo>
                  <a:lnTo>
                    <a:pt x="4080" y="12147"/>
                  </a:lnTo>
                  <a:cubicBezTo>
                    <a:pt x="3997" y="13489"/>
                    <a:pt x="3883" y="14832"/>
                    <a:pt x="3776" y="16174"/>
                  </a:cubicBezTo>
                  <a:cubicBezTo>
                    <a:pt x="3754" y="16445"/>
                    <a:pt x="3713" y="16710"/>
                    <a:pt x="3681" y="16981"/>
                  </a:cubicBezTo>
                  <a:cubicBezTo>
                    <a:pt x="3616" y="17009"/>
                    <a:pt x="3557" y="17036"/>
                    <a:pt x="3493" y="17064"/>
                  </a:cubicBezTo>
                  <a:cubicBezTo>
                    <a:pt x="3342" y="16839"/>
                    <a:pt x="3107" y="16637"/>
                    <a:pt x="3052" y="16390"/>
                  </a:cubicBezTo>
                  <a:cubicBezTo>
                    <a:pt x="2714" y="14813"/>
                    <a:pt x="2888" y="13269"/>
                    <a:pt x="3479" y="11775"/>
                  </a:cubicBezTo>
                  <a:cubicBezTo>
                    <a:pt x="3534" y="11632"/>
                    <a:pt x="3764" y="11554"/>
                    <a:pt x="3915" y="11449"/>
                  </a:cubicBezTo>
                  <a:close/>
                  <a:moveTo>
                    <a:pt x="34652" y="22871"/>
                  </a:moveTo>
                  <a:lnTo>
                    <a:pt x="34858" y="22953"/>
                  </a:lnTo>
                  <a:lnTo>
                    <a:pt x="34858" y="22955"/>
                  </a:lnTo>
                  <a:cubicBezTo>
                    <a:pt x="34546" y="23866"/>
                    <a:pt x="34248" y="24787"/>
                    <a:pt x="33904" y="25690"/>
                  </a:cubicBezTo>
                  <a:cubicBezTo>
                    <a:pt x="33853" y="25818"/>
                    <a:pt x="33592" y="25911"/>
                    <a:pt x="33418" y="25934"/>
                  </a:cubicBezTo>
                  <a:cubicBezTo>
                    <a:pt x="33417" y="25934"/>
                    <a:pt x="33415" y="25934"/>
                    <a:pt x="33414" y="25934"/>
                  </a:cubicBezTo>
                  <a:cubicBezTo>
                    <a:pt x="33339" y="25934"/>
                    <a:pt x="33153" y="25693"/>
                    <a:pt x="33171" y="25599"/>
                  </a:cubicBezTo>
                  <a:cubicBezTo>
                    <a:pt x="33377" y="24531"/>
                    <a:pt x="33776" y="23563"/>
                    <a:pt x="34652" y="22871"/>
                  </a:cubicBezTo>
                  <a:close/>
                  <a:moveTo>
                    <a:pt x="37801" y="22793"/>
                  </a:moveTo>
                  <a:lnTo>
                    <a:pt x="37801" y="22793"/>
                  </a:lnTo>
                  <a:cubicBezTo>
                    <a:pt x="37641" y="23976"/>
                    <a:pt x="37374" y="25094"/>
                    <a:pt x="36540" y="25975"/>
                  </a:cubicBezTo>
                  <a:cubicBezTo>
                    <a:pt x="36430" y="26089"/>
                    <a:pt x="36192" y="26089"/>
                    <a:pt x="36013" y="26140"/>
                  </a:cubicBezTo>
                  <a:cubicBezTo>
                    <a:pt x="35985" y="25988"/>
                    <a:pt x="35880" y="25791"/>
                    <a:pt x="35939" y="25690"/>
                  </a:cubicBezTo>
                  <a:cubicBezTo>
                    <a:pt x="36457" y="24777"/>
                    <a:pt x="37003" y="23879"/>
                    <a:pt x="37548" y="22981"/>
                  </a:cubicBezTo>
                  <a:cubicBezTo>
                    <a:pt x="37599" y="22899"/>
                    <a:pt x="37713" y="22858"/>
                    <a:pt x="37801" y="22793"/>
                  </a:cubicBezTo>
                  <a:close/>
                  <a:moveTo>
                    <a:pt x="34776" y="28921"/>
                  </a:moveTo>
                  <a:cubicBezTo>
                    <a:pt x="34804" y="28921"/>
                    <a:pt x="34847" y="28933"/>
                    <a:pt x="34923" y="28940"/>
                  </a:cubicBezTo>
                  <a:cubicBezTo>
                    <a:pt x="34894" y="29096"/>
                    <a:pt x="34908" y="29270"/>
                    <a:pt x="34835" y="29394"/>
                  </a:cubicBezTo>
                  <a:cubicBezTo>
                    <a:pt x="34418" y="30141"/>
                    <a:pt x="34001" y="30883"/>
                    <a:pt x="33543" y="31603"/>
                  </a:cubicBezTo>
                  <a:cubicBezTo>
                    <a:pt x="33432" y="31777"/>
                    <a:pt x="33171" y="31906"/>
                    <a:pt x="32956" y="31956"/>
                  </a:cubicBezTo>
                  <a:cubicBezTo>
                    <a:pt x="32928" y="31963"/>
                    <a:pt x="32900" y="31966"/>
                    <a:pt x="32873" y="31966"/>
                  </a:cubicBezTo>
                  <a:cubicBezTo>
                    <a:pt x="32651" y="31966"/>
                    <a:pt x="32473" y="31763"/>
                    <a:pt x="32617" y="31571"/>
                  </a:cubicBezTo>
                  <a:cubicBezTo>
                    <a:pt x="33299" y="30667"/>
                    <a:pt x="33676" y="29508"/>
                    <a:pt x="34753" y="28926"/>
                  </a:cubicBezTo>
                  <a:cubicBezTo>
                    <a:pt x="34759" y="28922"/>
                    <a:pt x="34767" y="28921"/>
                    <a:pt x="34776" y="28921"/>
                  </a:cubicBezTo>
                  <a:close/>
                  <a:moveTo>
                    <a:pt x="13226" y="0"/>
                  </a:moveTo>
                  <a:cubicBezTo>
                    <a:pt x="12865" y="0"/>
                    <a:pt x="12500" y="17"/>
                    <a:pt x="12133" y="45"/>
                  </a:cubicBezTo>
                  <a:cubicBezTo>
                    <a:pt x="10721" y="151"/>
                    <a:pt x="9497" y="798"/>
                    <a:pt x="8282" y="1430"/>
                  </a:cubicBezTo>
                  <a:cubicBezTo>
                    <a:pt x="5821" y="2708"/>
                    <a:pt x="3782" y="4446"/>
                    <a:pt x="2535" y="6972"/>
                  </a:cubicBezTo>
                  <a:cubicBezTo>
                    <a:pt x="2068" y="7921"/>
                    <a:pt x="1710" y="8928"/>
                    <a:pt x="1343" y="9923"/>
                  </a:cubicBezTo>
                  <a:cubicBezTo>
                    <a:pt x="0" y="13604"/>
                    <a:pt x="793" y="17073"/>
                    <a:pt x="2627" y="20319"/>
                  </a:cubicBezTo>
                  <a:cubicBezTo>
                    <a:pt x="4162" y="23027"/>
                    <a:pt x="6458" y="25113"/>
                    <a:pt x="8906" y="27019"/>
                  </a:cubicBezTo>
                  <a:cubicBezTo>
                    <a:pt x="11738" y="29224"/>
                    <a:pt x="14828" y="31094"/>
                    <a:pt x="17417" y="33606"/>
                  </a:cubicBezTo>
                  <a:cubicBezTo>
                    <a:pt x="17472" y="33657"/>
                    <a:pt x="17541" y="33689"/>
                    <a:pt x="17592" y="33740"/>
                  </a:cubicBezTo>
                  <a:cubicBezTo>
                    <a:pt x="18210" y="34335"/>
                    <a:pt x="18825" y="34935"/>
                    <a:pt x="19443" y="35532"/>
                  </a:cubicBezTo>
                  <a:cubicBezTo>
                    <a:pt x="19801" y="35875"/>
                    <a:pt x="20131" y="36246"/>
                    <a:pt x="20520" y="36549"/>
                  </a:cubicBezTo>
                  <a:cubicBezTo>
                    <a:pt x="21139" y="37023"/>
                    <a:pt x="21867" y="37321"/>
                    <a:pt x="22584" y="37321"/>
                  </a:cubicBezTo>
                  <a:cubicBezTo>
                    <a:pt x="23434" y="37321"/>
                    <a:pt x="24269" y="36902"/>
                    <a:pt x="24893" y="35861"/>
                  </a:cubicBezTo>
                  <a:cubicBezTo>
                    <a:pt x="25163" y="35412"/>
                    <a:pt x="25630" y="35055"/>
                    <a:pt x="26076" y="34752"/>
                  </a:cubicBezTo>
                  <a:cubicBezTo>
                    <a:pt x="26291" y="34606"/>
                    <a:pt x="26490" y="34537"/>
                    <a:pt x="26680" y="34537"/>
                  </a:cubicBezTo>
                  <a:cubicBezTo>
                    <a:pt x="26966" y="34537"/>
                    <a:pt x="27229" y="34697"/>
                    <a:pt x="27483" y="34995"/>
                  </a:cubicBezTo>
                  <a:cubicBezTo>
                    <a:pt x="27671" y="35219"/>
                    <a:pt x="27817" y="35481"/>
                    <a:pt x="28009" y="35696"/>
                  </a:cubicBezTo>
                  <a:cubicBezTo>
                    <a:pt x="28239" y="35953"/>
                    <a:pt x="28464" y="36260"/>
                    <a:pt x="28756" y="36411"/>
                  </a:cubicBezTo>
                  <a:cubicBezTo>
                    <a:pt x="29679" y="36879"/>
                    <a:pt x="30674" y="37095"/>
                    <a:pt x="31718" y="37122"/>
                  </a:cubicBezTo>
                  <a:cubicBezTo>
                    <a:pt x="31745" y="37123"/>
                    <a:pt x="31772" y="37123"/>
                    <a:pt x="31798" y="37123"/>
                  </a:cubicBezTo>
                  <a:cubicBezTo>
                    <a:pt x="32941" y="37123"/>
                    <a:pt x="33517" y="36458"/>
                    <a:pt x="34023" y="35509"/>
                  </a:cubicBezTo>
                  <a:cubicBezTo>
                    <a:pt x="35083" y="33505"/>
                    <a:pt x="36219" y="31544"/>
                    <a:pt x="37356" y="29586"/>
                  </a:cubicBezTo>
                  <a:cubicBezTo>
                    <a:pt x="38264" y="28019"/>
                    <a:pt x="39235" y="26493"/>
                    <a:pt x="40147" y="24930"/>
                  </a:cubicBezTo>
                  <a:cubicBezTo>
                    <a:pt x="40473" y="24379"/>
                    <a:pt x="40596" y="23664"/>
                    <a:pt x="41023" y="23233"/>
                  </a:cubicBezTo>
                  <a:cubicBezTo>
                    <a:pt x="41527" y="22720"/>
                    <a:pt x="41454" y="22139"/>
                    <a:pt x="41632" y="21592"/>
                  </a:cubicBezTo>
                  <a:cubicBezTo>
                    <a:pt x="41252" y="21428"/>
                    <a:pt x="40904" y="21308"/>
                    <a:pt x="40591" y="21125"/>
                  </a:cubicBezTo>
                  <a:cubicBezTo>
                    <a:pt x="40444" y="21038"/>
                    <a:pt x="40289" y="20822"/>
                    <a:pt x="40280" y="20662"/>
                  </a:cubicBezTo>
                  <a:cubicBezTo>
                    <a:pt x="40256" y="20218"/>
                    <a:pt x="40334" y="19773"/>
                    <a:pt x="40330" y="19329"/>
                  </a:cubicBezTo>
                  <a:cubicBezTo>
                    <a:pt x="40294" y="15807"/>
                    <a:pt x="40258" y="12288"/>
                    <a:pt x="40220" y="8773"/>
                  </a:cubicBezTo>
                  <a:cubicBezTo>
                    <a:pt x="40220" y="8571"/>
                    <a:pt x="40220" y="8350"/>
                    <a:pt x="40303" y="8182"/>
                  </a:cubicBezTo>
                  <a:cubicBezTo>
                    <a:pt x="40350" y="8072"/>
                    <a:pt x="40464" y="7948"/>
                    <a:pt x="40569" y="7888"/>
                  </a:cubicBezTo>
                  <a:lnTo>
                    <a:pt x="40504" y="7595"/>
                  </a:lnTo>
                  <a:cubicBezTo>
                    <a:pt x="40036" y="7688"/>
                    <a:pt x="39566" y="7774"/>
                    <a:pt x="39097" y="7774"/>
                  </a:cubicBezTo>
                  <a:cubicBezTo>
                    <a:pt x="39062" y="7774"/>
                    <a:pt x="39027" y="7773"/>
                    <a:pt x="38992" y="7772"/>
                  </a:cubicBezTo>
                  <a:cubicBezTo>
                    <a:pt x="35862" y="7704"/>
                    <a:pt x="32721" y="7713"/>
                    <a:pt x="29605" y="7443"/>
                  </a:cubicBezTo>
                  <a:cubicBezTo>
                    <a:pt x="26131" y="7145"/>
                    <a:pt x="22977" y="5931"/>
                    <a:pt x="20548" y="3262"/>
                  </a:cubicBezTo>
                  <a:cubicBezTo>
                    <a:pt x="20489" y="3194"/>
                    <a:pt x="20411" y="3140"/>
                    <a:pt x="20333" y="3093"/>
                  </a:cubicBezTo>
                  <a:cubicBezTo>
                    <a:pt x="19246" y="2383"/>
                    <a:pt x="18164" y="1663"/>
                    <a:pt x="17064" y="980"/>
                  </a:cubicBezTo>
                  <a:cubicBezTo>
                    <a:pt x="15869" y="233"/>
                    <a:pt x="14569" y="0"/>
                    <a:pt x="132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8;p43"/>
            <p:cNvSpPr/>
            <p:nvPr/>
          </p:nvSpPr>
          <p:spPr>
            <a:xfrm>
              <a:off x="6794785" y="1424939"/>
              <a:ext cx="81832" cy="122105"/>
            </a:xfrm>
            <a:custGeom>
              <a:avLst/>
              <a:gdLst/>
              <a:ahLst/>
              <a:cxnLst/>
              <a:rect l="l" t="t" r="r" b="b"/>
              <a:pathLst>
                <a:path w="2036" h="3038" extrusionOk="0">
                  <a:moveTo>
                    <a:pt x="720" y="0"/>
                  </a:moveTo>
                  <a:cubicBezTo>
                    <a:pt x="420" y="0"/>
                    <a:pt x="152" y="197"/>
                    <a:pt x="92" y="557"/>
                  </a:cubicBezTo>
                  <a:cubicBezTo>
                    <a:pt x="1" y="1079"/>
                    <a:pt x="18" y="1648"/>
                    <a:pt x="111" y="2171"/>
                  </a:cubicBezTo>
                  <a:cubicBezTo>
                    <a:pt x="213" y="2763"/>
                    <a:pt x="534" y="3038"/>
                    <a:pt x="1003" y="3038"/>
                  </a:cubicBezTo>
                  <a:cubicBezTo>
                    <a:pt x="1075" y="3038"/>
                    <a:pt x="1150" y="3031"/>
                    <a:pt x="1228" y="3019"/>
                  </a:cubicBezTo>
                  <a:cubicBezTo>
                    <a:pt x="1765" y="2931"/>
                    <a:pt x="2035" y="2550"/>
                    <a:pt x="2027" y="1735"/>
                  </a:cubicBezTo>
                  <a:cubicBezTo>
                    <a:pt x="2008" y="1217"/>
                    <a:pt x="1760" y="640"/>
                    <a:pt x="1242" y="204"/>
                  </a:cubicBezTo>
                  <a:cubicBezTo>
                    <a:pt x="1080" y="66"/>
                    <a:pt x="894" y="0"/>
                    <a:pt x="7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79;p43"/>
            <p:cNvSpPr/>
            <p:nvPr/>
          </p:nvSpPr>
          <p:spPr>
            <a:xfrm>
              <a:off x="6647558" y="1750461"/>
              <a:ext cx="175239" cy="120055"/>
            </a:xfrm>
            <a:custGeom>
              <a:avLst/>
              <a:gdLst/>
              <a:ahLst/>
              <a:cxnLst/>
              <a:rect l="l" t="t" r="r" b="b"/>
              <a:pathLst>
                <a:path w="4360" h="2987" extrusionOk="0">
                  <a:moveTo>
                    <a:pt x="3768" y="1"/>
                  </a:moveTo>
                  <a:cubicBezTo>
                    <a:pt x="3629" y="1"/>
                    <a:pt x="3428" y="148"/>
                    <a:pt x="3333" y="278"/>
                  </a:cubicBezTo>
                  <a:cubicBezTo>
                    <a:pt x="3223" y="429"/>
                    <a:pt x="3242" y="677"/>
                    <a:pt x="3141" y="841"/>
                  </a:cubicBezTo>
                  <a:cubicBezTo>
                    <a:pt x="2716" y="1542"/>
                    <a:pt x="2329" y="2027"/>
                    <a:pt x="1856" y="2027"/>
                  </a:cubicBezTo>
                  <a:cubicBezTo>
                    <a:pt x="1552" y="2027"/>
                    <a:pt x="1214" y="1828"/>
                    <a:pt x="808" y="1359"/>
                  </a:cubicBezTo>
                  <a:cubicBezTo>
                    <a:pt x="770" y="1317"/>
                    <a:pt x="739" y="1254"/>
                    <a:pt x="693" y="1239"/>
                  </a:cubicBezTo>
                  <a:cubicBezTo>
                    <a:pt x="501" y="1189"/>
                    <a:pt x="308" y="1153"/>
                    <a:pt x="110" y="1111"/>
                  </a:cubicBezTo>
                  <a:cubicBezTo>
                    <a:pt x="88" y="1294"/>
                    <a:pt x="0" y="1500"/>
                    <a:pt x="55" y="1657"/>
                  </a:cubicBezTo>
                  <a:cubicBezTo>
                    <a:pt x="294" y="2340"/>
                    <a:pt x="1262" y="2987"/>
                    <a:pt x="1990" y="2987"/>
                  </a:cubicBezTo>
                  <a:cubicBezTo>
                    <a:pt x="2958" y="2987"/>
                    <a:pt x="4359" y="1327"/>
                    <a:pt x="4159" y="396"/>
                  </a:cubicBezTo>
                  <a:cubicBezTo>
                    <a:pt x="4121" y="241"/>
                    <a:pt x="3934" y="25"/>
                    <a:pt x="3791" y="2"/>
                  </a:cubicBezTo>
                  <a:cubicBezTo>
                    <a:pt x="3784" y="1"/>
                    <a:pt x="3776" y="1"/>
                    <a:pt x="3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80;p43"/>
            <p:cNvSpPr/>
            <p:nvPr/>
          </p:nvSpPr>
          <p:spPr>
            <a:xfrm>
              <a:off x="6729391" y="3957170"/>
              <a:ext cx="77210" cy="134484"/>
            </a:xfrm>
            <a:custGeom>
              <a:avLst/>
              <a:gdLst/>
              <a:ahLst/>
              <a:cxnLst/>
              <a:rect l="l" t="t" r="r" b="b"/>
              <a:pathLst>
                <a:path w="1921" h="3346" extrusionOk="0">
                  <a:moveTo>
                    <a:pt x="1921" y="0"/>
                  </a:moveTo>
                  <a:lnTo>
                    <a:pt x="1921" y="0"/>
                  </a:lnTo>
                  <a:cubicBezTo>
                    <a:pt x="1833" y="65"/>
                    <a:pt x="1719" y="107"/>
                    <a:pt x="1668" y="189"/>
                  </a:cubicBezTo>
                  <a:cubicBezTo>
                    <a:pt x="1123" y="1087"/>
                    <a:pt x="577" y="1986"/>
                    <a:pt x="59" y="2897"/>
                  </a:cubicBezTo>
                  <a:cubicBezTo>
                    <a:pt x="0" y="2998"/>
                    <a:pt x="105" y="3195"/>
                    <a:pt x="133" y="3346"/>
                  </a:cubicBezTo>
                  <a:cubicBezTo>
                    <a:pt x="312" y="3296"/>
                    <a:pt x="551" y="3296"/>
                    <a:pt x="660" y="3181"/>
                  </a:cubicBezTo>
                  <a:cubicBezTo>
                    <a:pt x="1494" y="2301"/>
                    <a:pt x="1761" y="1183"/>
                    <a:pt x="19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1;p43"/>
            <p:cNvSpPr/>
            <p:nvPr/>
          </p:nvSpPr>
          <p:spPr>
            <a:xfrm>
              <a:off x="6685500" y="1586755"/>
              <a:ext cx="93448" cy="122105"/>
            </a:xfrm>
            <a:custGeom>
              <a:avLst/>
              <a:gdLst/>
              <a:ahLst/>
              <a:cxnLst/>
              <a:rect l="l" t="t" r="r" b="b"/>
              <a:pathLst>
                <a:path w="2325" h="3038" extrusionOk="0">
                  <a:moveTo>
                    <a:pt x="391" y="0"/>
                  </a:moveTo>
                  <a:cubicBezTo>
                    <a:pt x="369" y="0"/>
                    <a:pt x="349" y="2"/>
                    <a:pt x="331" y="5"/>
                  </a:cubicBezTo>
                  <a:cubicBezTo>
                    <a:pt x="211" y="28"/>
                    <a:pt x="47" y="146"/>
                    <a:pt x="24" y="247"/>
                  </a:cubicBezTo>
                  <a:cubicBezTo>
                    <a:pt x="1" y="353"/>
                    <a:pt x="89" y="541"/>
                    <a:pt x="184" y="605"/>
                  </a:cubicBezTo>
                  <a:cubicBezTo>
                    <a:pt x="455" y="794"/>
                    <a:pt x="748" y="945"/>
                    <a:pt x="1042" y="1095"/>
                  </a:cubicBezTo>
                  <a:cubicBezTo>
                    <a:pt x="1339" y="1247"/>
                    <a:pt x="1362" y="1440"/>
                    <a:pt x="1197" y="1715"/>
                  </a:cubicBezTo>
                  <a:cubicBezTo>
                    <a:pt x="1046" y="1962"/>
                    <a:pt x="886" y="2223"/>
                    <a:pt x="821" y="2498"/>
                  </a:cubicBezTo>
                  <a:cubicBezTo>
                    <a:pt x="780" y="2654"/>
                    <a:pt x="872" y="2933"/>
                    <a:pt x="996" y="3007"/>
                  </a:cubicBezTo>
                  <a:cubicBezTo>
                    <a:pt x="1032" y="3028"/>
                    <a:pt x="1089" y="3038"/>
                    <a:pt x="1151" y="3038"/>
                  </a:cubicBezTo>
                  <a:cubicBezTo>
                    <a:pt x="1293" y="3038"/>
                    <a:pt x="1466" y="2989"/>
                    <a:pt x="1513" y="2915"/>
                  </a:cubicBezTo>
                  <a:cubicBezTo>
                    <a:pt x="1816" y="2448"/>
                    <a:pt x="2058" y="1943"/>
                    <a:pt x="2325" y="1453"/>
                  </a:cubicBezTo>
                  <a:cubicBezTo>
                    <a:pt x="2292" y="1435"/>
                    <a:pt x="2259" y="1415"/>
                    <a:pt x="2228" y="1394"/>
                  </a:cubicBezTo>
                  <a:cubicBezTo>
                    <a:pt x="2205" y="1288"/>
                    <a:pt x="2197" y="1179"/>
                    <a:pt x="2159" y="1078"/>
                  </a:cubicBezTo>
                  <a:cubicBezTo>
                    <a:pt x="2010" y="700"/>
                    <a:pt x="859" y="0"/>
                    <a:pt x="3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82;p43"/>
            <p:cNvSpPr/>
            <p:nvPr/>
          </p:nvSpPr>
          <p:spPr>
            <a:xfrm>
              <a:off x="6592454" y="4203471"/>
              <a:ext cx="98472" cy="122386"/>
            </a:xfrm>
            <a:custGeom>
              <a:avLst/>
              <a:gdLst/>
              <a:ahLst/>
              <a:cxnLst/>
              <a:rect l="l" t="t" r="r" b="b"/>
              <a:pathLst>
                <a:path w="2450" h="3045" extrusionOk="0">
                  <a:moveTo>
                    <a:pt x="2305" y="1"/>
                  </a:moveTo>
                  <a:cubicBezTo>
                    <a:pt x="2295" y="1"/>
                    <a:pt x="2287" y="2"/>
                    <a:pt x="2280" y="6"/>
                  </a:cubicBezTo>
                  <a:cubicBezTo>
                    <a:pt x="1203" y="587"/>
                    <a:pt x="826" y="1747"/>
                    <a:pt x="144" y="2650"/>
                  </a:cubicBezTo>
                  <a:cubicBezTo>
                    <a:pt x="0" y="2842"/>
                    <a:pt x="178" y="3045"/>
                    <a:pt x="400" y="3045"/>
                  </a:cubicBezTo>
                  <a:cubicBezTo>
                    <a:pt x="427" y="3045"/>
                    <a:pt x="455" y="3042"/>
                    <a:pt x="483" y="3035"/>
                  </a:cubicBezTo>
                  <a:cubicBezTo>
                    <a:pt x="698" y="2985"/>
                    <a:pt x="960" y="2856"/>
                    <a:pt x="1070" y="2682"/>
                  </a:cubicBezTo>
                  <a:cubicBezTo>
                    <a:pt x="1528" y="1962"/>
                    <a:pt x="1945" y="1220"/>
                    <a:pt x="2362" y="473"/>
                  </a:cubicBezTo>
                  <a:cubicBezTo>
                    <a:pt x="2435" y="349"/>
                    <a:pt x="2422" y="175"/>
                    <a:pt x="2450" y="19"/>
                  </a:cubicBezTo>
                  <a:cubicBezTo>
                    <a:pt x="2375" y="12"/>
                    <a:pt x="2333" y="1"/>
                    <a:pt x="2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83;p43"/>
            <p:cNvSpPr/>
            <p:nvPr/>
          </p:nvSpPr>
          <p:spPr>
            <a:xfrm>
              <a:off x="6619745" y="3960305"/>
              <a:ext cx="68568" cy="123110"/>
            </a:xfrm>
            <a:custGeom>
              <a:avLst/>
              <a:gdLst/>
              <a:ahLst/>
              <a:cxnLst/>
              <a:rect l="l" t="t" r="r" b="b"/>
              <a:pathLst>
                <a:path w="1706" h="3063" extrusionOk="0">
                  <a:moveTo>
                    <a:pt x="1500" y="0"/>
                  </a:moveTo>
                  <a:cubicBezTo>
                    <a:pt x="624" y="692"/>
                    <a:pt x="225" y="1660"/>
                    <a:pt x="20" y="2728"/>
                  </a:cubicBezTo>
                  <a:cubicBezTo>
                    <a:pt x="1" y="2822"/>
                    <a:pt x="187" y="3063"/>
                    <a:pt x="263" y="3063"/>
                  </a:cubicBezTo>
                  <a:cubicBezTo>
                    <a:pt x="264" y="3063"/>
                    <a:pt x="266" y="3063"/>
                    <a:pt x="267" y="3063"/>
                  </a:cubicBezTo>
                  <a:cubicBezTo>
                    <a:pt x="441" y="3040"/>
                    <a:pt x="702" y="2947"/>
                    <a:pt x="753" y="2819"/>
                  </a:cubicBezTo>
                  <a:cubicBezTo>
                    <a:pt x="1096" y="1916"/>
                    <a:pt x="1394" y="995"/>
                    <a:pt x="1706" y="82"/>
                  </a:cubicBezTo>
                  <a:lnTo>
                    <a:pt x="15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4;p43"/>
            <p:cNvSpPr/>
            <p:nvPr/>
          </p:nvSpPr>
          <p:spPr>
            <a:xfrm>
              <a:off x="6610339" y="2287518"/>
              <a:ext cx="43006" cy="80666"/>
            </a:xfrm>
            <a:custGeom>
              <a:avLst/>
              <a:gdLst/>
              <a:ahLst/>
              <a:cxnLst/>
              <a:rect l="l" t="t" r="r" b="b"/>
              <a:pathLst>
                <a:path w="1070" h="2007" extrusionOk="0">
                  <a:moveTo>
                    <a:pt x="568" y="1"/>
                  </a:moveTo>
                  <a:cubicBezTo>
                    <a:pt x="564" y="1"/>
                    <a:pt x="560" y="1"/>
                    <a:pt x="556" y="2"/>
                  </a:cubicBezTo>
                  <a:cubicBezTo>
                    <a:pt x="377" y="33"/>
                    <a:pt x="148" y="235"/>
                    <a:pt x="89" y="414"/>
                  </a:cubicBezTo>
                  <a:cubicBezTo>
                    <a:pt x="1" y="679"/>
                    <a:pt x="24" y="991"/>
                    <a:pt x="47" y="1281"/>
                  </a:cubicBezTo>
                  <a:cubicBezTo>
                    <a:pt x="77" y="1618"/>
                    <a:pt x="155" y="2007"/>
                    <a:pt x="560" y="2007"/>
                  </a:cubicBezTo>
                  <a:cubicBezTo>
                    <a:pt x="578" y="2007"/>
                    <a:pt x="596" y="2006"/>
                    <a:pt x="615" y="2004"/>
                  </a:cubicBezTo>
                  <a:cubicBezTo>
                    <a:pt x="1069" y="1973"/>
                    <a:pt x="1005" y="1559"/>
                    <a:pt x="1010" y="1230"/>
                  </a:cubicBezTo>
                  <a:cubicBezTo>
                    <a:pt x="1014" y="1174"/>
                    <a:pt x="1010" y="1119"/>
                    <a:pt x="1010" y="995"/>
                  </a:cubicBezTo>
                  <a:cubicBezTo>
                    <a:pt x="1000" y="849"/>
                    <a:pt x="1037" y="610"/>
                    <a:pt x="959" y="418"/>
                  </a:cubicBezTo>
                  <a:cubicBezTo>
                    <a:pt x="888" y="246"/>
                    <a:pt x="685" y="1"/>
                    <a:pt x="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5;p43"/>
            <p:cNvSpPr/>
            <p:nvPr/>
          </p:nvSpPr>
          <p:spPr>
            <a:xfrm>
              <a:off x="6562992" y="2685467"/>
              <a:ext cx="44573" cy="81470"/>
            </a:xfrm>
            <a:custGeom>
              <a:avLst/>
              <a:gdLst/>
              <a:ahLst/>
              <a:cxnLst/>
              <a:rect l="l" t="t" r="r" b="b"/>
              <a:pathLst>
                <a:path w="1109" h="2027" extrusionOk="0">
                  <a:moveTo>
                    <a:pt x="523" y="0"/>
                  </a:moveTo>
                  <a:cubicBezTo>
                    <a:pt x="386" y="0"/>
                    <a:pt x="180" y="198"/>
                    <a:pt x="120" y="354"/>
                  </a:cubicBezTo>
                  <a:cubicBezTo>
                    <a:pt x="28" y="583"/>
                    <a:pt x="10" y="854"/>
                    <a:pt x="15" y="1105"/>
                  </a:cubicBezTo>
                  <a:cubicBezTo>
                    <a:pt x="28" y="1495"/>
                    <a:pt x="1" y="2022"/>
                    <a:pt x="537" y="2026"/>
                  </a:cubicBezTo>
                  <a:cubicBezTo>
                    <a:pt x="540" y="2026"/>
                    <a:pt x="543" y="2026"/>
                    <a:pt x="545" y="2026"/>
                  </a:cubicBezTo>
                  <a:cubicBezTo>
                    <a:pt x="1108" y="2026"/>
                    <a:pt x="969" y="1466"/>
                    <a:pt x="1059" y="1087"/>
                  </a:cubicBezTo>
                  <a:cubicBezTo>
                    <a:pt x="1023" y="848"/>
                    <a:pt x="1032" y="579"/>
                    <a:pt x="936" y="354"/>
                  </a:cubicBezTo>
                  <a:cubicBezTo>
                    <a:pt x="872" y="198"/>
                    <a:pt x="670" y="5"/>
                    <a:pt x="5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86;p43"/>
            <p:cNvSpPr/>
            <p:nvPr/>
          </p:nvSpPr>
          <p:spPr>
            <a:xfrm>
              <a:off x="6548643" y="2372245"/>
              <a:ext cx="47186" cy="69935"/>
            </a:xfrm>
            <a:custGeom>
              <a:avLst/>
              <a:gdLst/>
              <a:ahLst/>
              <a:cxnLst/>
              <a:rect l="l" t="t" r="r" b="b"/>
              <a:pathLst>
                <a:path w="1174" h="1740" extrusionOk="0">
                  <a:moveTo>
                    <a:pt x="589" y="1"/>
                  </a:moveTo>
                  <a:cubicBezTo>
                    <a:pt x="579" y="1"/>
                    <a:pt x="570" y="1"/>
                    <a:pt x="560" y="2"/>
                  </a:cubicBezTo>
                  <a:cubicBezTo>
                    <a:pt x="362" y="10"/>
                    <a:pt x="184" y="492"/>
                    <a:pt x="0" y="757"/>
                  </a:cubicBezTo>
                  <a:cubicBezTo>
                    <a:pt x="146" y="1218"/>
                    <a:pt x="52" y="1739"/>
                    <a:pt x="574" y="1739"/>
                  </a:cubicBezTo>
                  <a:cubicBezTo>
                    <a:pt x="578" y="1739"/>
                    <a:pt x="583" y="1739"/>
                    <a:pt x="587" y="1739"/>
                  </a:cubicBezTo>
                  <a:cubicBezTo>
                    <a:pt x="1174" y="1729"/>
                    <a:pt x="1050" y="1188"/>
                    <a:pt x="1014" y="799"/>
                  </a:cubicBezTo>
                  <a:cubicBezTo>
                    <a:pt x="983" y="476"/>
                    <a:pt x="999" y="1"/>
                    <a:pt x="5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87;p43"/>
            <p:cNvSpPr/>
            <p:nvPr/>
          </p:nvSpPr>
          <p:spPr>
            <a:xfrm>
              <a:off x="6519021" y="2166658"/>
              <a:ext cx="49397" cy="79862"/>
            </a:xfrm>
            <a:custGeom>
              <a:avLst/>
              <a:gdLst/>
              <a:ahLst/>
              <a:cxnLst/>
              <a:rect l="l" t="t" r="r" b="b"/>
              <a:pathLst>
                <a:path w="1229" h="1987" extrusionOk="0">
                  <a:moveTo>
                    <a:pt x="301" y="1"/>
                  </a:moveTo>
                  <a:cubicBezTo>
                    <a:pt x="205" y="1"/>
                    <a:pt x="0" y="182"/>
                    <a:pt x="14" y="249"/>
                  </a:cubicBezTo>
                  <a:cubicBezTo>
                    <a:pt x="115" y="790"/>
                    <a:pt x="234" y="1335"/>
                    <a:pt x="408" y="1858"/>
                  </a:cubicBezTo>
                  <a:cubicBezTo>
                    <a:pt x="433" y="1929"/>
                    <a:pt x="640" y="1987"/>
                    <a:pt x="805" y="1987"/>
                  </a:cubicBezTo>
                  <a:cubicBezTo>
                    <a:pt x="852" y="1987"/>
                    <a:pt x="895" y="1982"/>
                    <a:pt x="930" y="1972"/>
                  </a:cubicBezTo>
                  <a:cubicBezTo>
                    <a:pt x="1054" y="1936"/>
                    <a:pt x="1128" y="1711"/>
                    <a:pt x="1229" y="1564"/>
                  </a:cubicBezTo>
                  <a:cubicBezTo>
                    <a:pt x="1063" y="1092"/>
                    <a:pt x="939" y="653"/>
                    <a:pt x="751" y="240"/>
                  </a:cubicBezTo>
                  <a:cubicBezTo>
                    <a:pt x="697" y="111"/>
                    <a:pt x="467" y="20"/>
                    <a:pt x="307" y="1"/>
                  </a:cubicBezTo>
                  <a:cubicBezTo>
                    <a:pt x="305" y="1"/>
                    <a:pt x="303"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88;p43"/>
            <p:cNvSpPr/>
            <p:nvPr/>
          </p:nvSpPr>
          <p:spPr>
            <a:xfrm>
              <a:off x="6449166" y="1511112"/>
              <a:ext cx="111494" cy="137338"/>
            </a:xfrm>
            <a:custGeom>
              <a:avLst/>
              <a:gdLst/>
              <a:ahLst/>
              <a:cxnLst/>
              <a:rect l="l" t="t" r="r" b="b"/>
              <a:pathLst>
                <a:path w="2774" h="3417" extrusionOk="0">
                  <a:moveTo>
                    <a:pt x="998" y="1"/>
                  </a:moveTo>
                  <a:cubicBezTo>
                    <a:pt x="630" y="1"/>
                    <a:pt x="327" y="249"/>
                    <a:pt x="184" y="722"/>
                  </a:cubicBezTo>
                  <a:cubicBezTo>
                    <a:pt x="102" y="979"/>
                    <a:pt x="74" y="1254"/>
                    <a:pt x="24" y="1525"/>
                  </a:cubicBezTo>
                  <a:cubicBezTo>
                    <a:pt x="1" y="2190"/>
                    <a:pt x="317" y="2674"/>
                    <a:pt x="761" y="3124"/>
                  </a:cubicBezTo>
                  <a:cubicBezTo>
                    <a:pt x="955" y="3325"/>
                    <a:pt x="1144" y="3417"/>
                    <a:pt x="1340" y="3417"/>
                  </a:cubicBezTo>
                  <a:cubicBezTo>
                    <a:pt x="1512" y="3417"/>
                    <a:pt x="1689" y="3346"/>
                    <a:pt x="1880" y="3216"/>
                  </a:cubicBezTo>
                  <a:cubicBezTo>
                    <a:pt x="2774" y="2598"/>
                    <a:pt x="2604" y="819"/>
                    <a:pt x="1591" y="191"/>
                  </a:cubicBezTo>
                  <a:cubicBezTo>
                    <a:pt x="1385" y="63"/>
                    <a:pt x="1183"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89;p43"/>
            <p:cNvSpPr/>
            <p:nvPr/>
          </p:nvSpPr>
          <p:spPr>
            <a:xfrm>
              <a:off x="6407526" y="1701667"/>
              <a:ext cx="132675" cy="129983"/>
            </a:xfrm>
            <a:custGeom>
              <a:avLst/>
              <a:gdLst/>
              <a:ahLst/>
              <a:cxnLst/>
              <a:rect l="l" t="t" r="r" b="b"/>
              <a:pathLst>
                <a:path w="3301" h="3234" extrusionOk="0">
                  <a:moveTo>
                    <a:pt x="1563" y="1"/>
                  </a:moveTo>
                  <a:cubicBezTo>
                    <a:pt x="652" y="1"/>
                    <a:pt x="0" y="644"/>
                    <a:pt x="15" y="1536"/>
                  </a:cubicBezTo>
                  <a:cubicBezTo>
                    <a:pt x="28" y="2573"/>
                    <a:pt x="629" y="3233"/>
                    <a:pt x="1555" y="3233"/>
                  </a:cubicBezTo>
                  <a:cubicBezTo>
                    <a:pt x="2567" y="3229"/>
                    <a:pt x="3301" y="2476"/>
                    <a:pt x="3301" y="1437"/>
                  </a:cubicBezTo>
                  <a:cubicBezTo>
                    <a:pt x="3301" y="661"/>
                    <a:pt x="2518" y="11"/>
                    <a:pt x="1582" y="1"/>
                  </a:cubicBezTo>
                  <a:cubicBezTo>
                    <a:pt x="1576" y="1"/>
                    <a:pt x="1570" y="1"/>
                    <a:pt x="1563"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90;p43"/>
            <p:cNvSpPr/>
            <p:nvPr/>
          </p:nvSpPr>
          <p:spPr>
            <a:xfrm>
              <a:off x="6479029" y="2283659"/>
              <a:ext cx="46463" cy="84806"/>
            </a:xfrm>
            <a:custGeom>
              <a:avLst/>
              <a:gdLst/>
              <a:ahLst/>
              <a:cxnLst/>
              <a:rect l="l" t="t" r="r" b="b"/>
              <a:pathLst>
                <a:path w="1156" h="2110" extrusionOk="0">
                  <a:moveTo>
                    <a:pt x="471" y="0"/>
                  </a:moveTo>
                  <a:cubicBezTo>
                    <a:pt x="349" y="0"/>
                    <a:pt x="144" y="209"/>
                    <a:pt x="97" y="363"/>
                  </a:cubicBezTo>
                  <a:cubicBezTo>
                    <a:pt x="9" y="611"/>
                    <a:pt x="0" y="895"/>
                    <a:pt x="9" y="1165"/>
                  </a:cubicBezTo>
                  <a:cubicBezTo>
                    <a:pt x="14" y="1581"/>
                    <a:pt x="5" y="2109"/>
                    <a:pt x="566" y="2109"/>
                  </a:cubicBezTo>
                  <a:cubicBezTo>
                    <a:pt x="568" y="2109"/>
                    <a:pt x="571" y="2109"/>
                    <a:pt x="573" y="2109"/>
                  </a:cubicBezTo>
                  <a:cubicBezTo>
                    <a:pt x="1155" y="2100"/>
                    <a:pt x="990" y="1545"/>
                    <a:pt x="1050" y="1188"/>
                  </a:cubicBezTo>
                  <a:cubicBezTo>
                    <a:pt x="1017" y="905"/>
                    <a:pt x="1036" y="611"/>
                    <a:pt x="939" y="367"/>
                  </a:cubicBezTo>
                  <a:cubicBezTo>
                    <a:pt x="871" y="203"/>
                    <a:pt x="655" y="20"/>
                    <a:pt x="486" y="1"/>
                  </a:cubicBezTo>
                  <a:cubicBezTo>
                    <a:pt x="481" y="0"/>
                    <a:pt x="477" y="0"/>
                    <a:pt x="4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91;p43"/>
            <p:cNvSpPr/>
            <p:nvPr/>
          </p:nvSpPr>
          <p:spPr>
            <a:xfrm>
              <a:off x="6468700" y="2775339"/>
              <a:ext cx="42765" cy="114669"/>
            </a:xfrm>
            <a:custGeom>
              <a:avLst/>
              <a:gdLst/>
              <a:ahLst/>
              <a:cxnLst/>
              <a:rect l="l" t="t" r="r" b="b"/>
              <a:pathLst>
                <a:path w="1064" h="2853" extrusionOk="0">
                  <a:moveTo>
                    <a:pt x="454" y="1"/>
                  </a:moveTo>
                  <a:cubicBezTo>
                    <a:pt x="449" y="1"/>
                    <a:pt x="445" y="1"/>
                    <a:pt x="441" y="1"/>
                  </a:cubicBezTo>
                  <a:cubicBezTo>
                    <a:pt x="308" y="15"/>
                    <a:pt x="92" y="204"/>
                    <a:pt x="79" y="327"/>
                  </a:cubicBezTo>
                  <a:cubicBezTo>
                    <a:pt x="28" y="1033"/>
                    <a:pt x="1" y="1743"/>
                    <a:pt x="18" y="2453"/>
                  </a:cubicBezTo>
                  <a:cubicBezTo>
                    <a:pt x="24" y="2594"/>
                    <a:pt x="250" y="2853"/>
                    <a:pt x="357" y="2853"/>
                  </a:cubicBezTo>
                  <a:cubicBezTo>
                    <a:pt x="359" y="2853"/>
                    <a:pt x="361" y="2853"/>
                    <a:pt x="363" y="2853"/>
                  </a:cubicBezTo>
                  <a:cubicBezTo>
                    <a:pt x="537" y="2838"/>
                    <a:pt x="779" y="2664"/>
                    <a:pt x="830" y="2508"/>
                  </a:cubicBezTo>
                  <a:cubicBezTo>
                    <a:pt x="958" y="2114"/>
                    <a:pt x="990" y="1688"/>
                    <a:pt x="1064" y="1262"/>
                  </a:cubicBezTo>
                  <a:cubicBezTo>
                    <a:pt x="1004" y="922"/>
                    <a:pt x="977" y="575"/>
                    <a:pt x="867" y="253"/>
                  </a:cubicBezTo>
                  <a:cubicBezTo>
                    <a:pt x="823" y="133"/>
                    <a:pt x="596" y="1"/>
                    <a:pt x="4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92;p43"/>
            <p:cNvSpPr/>
            <p:nvPr/>
          </p:nvSpPr>
          <p:spPr>
            <a:xfrm>
              <a:off x="6410701" y="2177470"/>
              <a:ext cx="39268" cy="77692"/>
            </a:xfrm>
            <a:custGeom>
              <a:avLst/>
              <a:gdLst/>
              <a:ahLst/>
              <a:cxnLst/>
              <a:rect l="l" t="t" r="r" b="b"/>
              <a:pathLst>
                <a:path w="977" h="1933" extrusionOk="0">
                  <a:moveTo>
                    <a:pt x="478" y="1"/>
                  </a:moveTo>
                  <a:cubicBezTo>
                    <a:pt x="460" y="1"/>
                    <a:pt x="441" y="1"/>
                    <a:pt x="421" y="3"/>
                  </a:cubicBezTo>
                  <a:cubicBezTo>
                    <a:pt x="0" y="35"/>
                    <a:pt x="78" y="443"/>
                    <a:pt x="60" y="741"/>
                  </a:cubicBezTo>
                  <a:cubicBezTo>
                    <a:pt x="55" y="796"/>
                    <a:pt x="60" y="851"/>
                    <a:pt x="60" y="906"/>
                  </a:cubicBezTo>
                  <a:lnTo>
                    <a:pt x="46" y="906"/>
                  </a:lnTo>
                  <a:cubicBezTo>
                    <a:pt x="60" y="1103"/>
                    <a:pt x="19" y="1332"/>
                    <a:pt x="101" y="1497"/>
                  </a:cubicBezTo>
                  <a:cubicBezTo>
                    <a:pt x="197" y="1671"/>
                    <a:pt x="403" y="1791"/>
                    <a:pt x="564" y="1932"/>
                  </a:cubicBezTo>
                  <a:cubicBezTo>
                    <a:pt x="687" y="1777"/>
                    <a:pt x="871" y="1634"/>
                    <a:pt x="916" y="1456"/>
                  </a:cubicBezTo>
                  <a:cubicBezTo>
                    <a:pt x="976" y="1217"/>
                    <a:pt x="944" y="952"/>
                    <a:pt x="922" y="700"/>
                  </a:cubicBezTo>
                  <a:cubicBezTo>
                    <a:pt x="895" y="384"/>
                    <a:pt x="872" y="1"/>
                    <a:pt x="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93;p43"/>
            <p:cNvSpPr/>
            <p:nvPr/>
          </p:nvSpPr>
          <p:spPr>
            <a:xfrm>
              <a:off x="6364640" y="2643627"/>
              <a:ext cx="41479" cy="104742"/>
            </a:xfrm>
            <a:custGeom>
              <a:avLst/>
              <a:gdLst/>
              <a:ahLst/>
              <a:cxnLst/>
              <a:rect l="l" t="t" r="r" b="b"/>
              <a:pathLst>
                <a:path w="1032" h="2606" extrusionOk="0">
                  <a:moveTo>
                    <a:pt x="515" y="0"/>
                  </a:moveTo>
                  <a:cubicBezTo>
                    <a:pt x="390" y="0"/>
                    <a:pt x="173" y="140"/>
                    <a:pt x="160" y="235"/>
                  </a:cubicBezTo>
                  <a:cubicBezTo>
                    <a:pt x="73" y="909"/>
                    <a:pt x="13" y="1592"/>
                    <a:pt x="0" y="2274"/>
                  </a:cubicBezTo>
                  <a:cubicBezTo>
                    <a:pt x="0" y="2389"/>
                    <a:pt x="261" y="2586"/>
                    <a:pt x="417" y="2604"/>
                  </a:cubicBezTo>
                  <a:cubicBezTo>
                    <a:pt x="422" y="2605"/>
                    <a:pt x="427" y="2606"/>
                    <a:pt x="433" y="2606"/>
                  </a:cubicBezTo>
                  <a:cubicBezTo>
                    <a:pt x="551" y="2606"/>
                    <a:pt x="753" y="2424"/>
                    <a:pt x="792" y="2293"/>
                  </a:cubicBezTo>
                  <a:cubicBezTo>
                    <a:pt x="912" y="1912"/>
                    <a:pt x="962" y="1514"/>
                    <a:pt x="1031" y="1161"/>
                  </a:cubicBezTo>
                  <a:cubicBezTo>
                    <a:pt x="999" y="840"/>
                    <a:pt x="1008" y="556"/>
                    <a:pt x="926" y="303"/>
                  </a:cubicBezTo>
                  <a:cubicBezTo>
                    <a:pt x="880" y="166"/>
                    <a:pt x="682" y="24"/>
                    <a:pt x="536" y="2"/>
                  </a:cubicBezTo>
                  <a:cubicBezTo>
                    <a:pt x="530" y="1"/>
                    <a:pt x="522" y="0"/>
                    <a:pt x="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94;p43"/>
            <p:cNvSpPr/>
            <p:nvPr/>
          </p:nvSpPr>
          <p:spPr>
            <a:xfrm>
              <a:off x="6161224" y="1403436"/>
              <a:ext cx="201405" cy="323389"/>
            </a:xfrm>
            <a:custGeom>
              <a:avLst/>
              <a:gdLst/>
              <a:ahLst/>
              <a:cxnLst/>
              <a:rect l="l" t="t" r="r" b="b"/>
              <a:pathLst>
                <a:path w="5011" h="8046" extrusionOk="0">
                  <a:moveTo>
                    <a:pt x="4319" y="1"/>
                  </a:moveTo>
                  <a:cubicBezTo>
                    <a:pt x="3851" y="405"/>
                    <a:pt x="3269" y="638"/>
                    <a:pt x="2558" y="716"/>
                  </a:cubicBezTo>
                  <a:cubicBezTo>
                    <a:pt x="1990" y="785"/>
                    <a:pt x="1462" y="927"/>
                    <a:pt x="1041" y="1385"/>
                  </a:cubicBezTo>
                  <a:cubicBezTo>
                    <a:pt x="166" y="2330"/>
                    <a:pt x="0" y="3384"/>
                    <a:pt x="505" y="4539"/>
                  </a:cubicBezTo>
                  <a:cubicBezTo>
                    <a:pt x="743" y="5084"/>
                    <a:pt x="986" y="5666"/>
                    <a:pt x="1380" y="6097"/>
                  </a:cubicBezTo>
                  <a:cubicBezTo>
                    <a:pt x="1917" y="6684"/>
                    <a:pt x="2595" y="7147"/>
                    <a:pt x="3227" y="7641"/>
                  </a:cubicBezTo>
                  <a:cubicBezTo>
                    <a:pt x="3402" y="7780"/>
                    <a:pt x="3631" y="7853"/>
                    <a:pt x="4003" y="8045"/>
                  </a:cubicBezTo>
                  <a:cubicBezTo>
                    <a:pt x="4052" y="7147"/>
                    <a:pt x="4157" y="6386"/>
                    <a:pt x="4126" y="5634"/>
                  </a:cubicBezTo>
                  <a:cubicBezTo>
                    <a:pt x="4066" y="4195"/>
                    <a:pt x="3928" y="2761"/>
                    <a:pt x="4359" y="1358"/>
                  </a:cubicBezTo>
                  <a:cubicBezTo>
                    <a:pt x="4497" y="904"/>
                    <a:pt x="4681" y="395"/>
                    <a:pt x="5011" y="79"/>
                  </a:cubicBezTo>
                  <a:lnTo>
                    <a:pt x="4319" y="1"/>
                  </a:ln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5;p43"/>
            <p:cNvSpPr/>
            <p:nvPr/>
          </p:nvSpPr>
          <p:spPr>
            <a:xfrm>
              <a:off x="6253265" y="2785829"/>
              <a:ext cx="42082" cy="97909"/>
            </a:xfrm>
            <a:custGeom>
              <a:avLst/>
              <a:gdLst/>
              <a:ahLst/>
              <a:cxnLst/>
              <a:rect l="l" t="t" r="r" b="b"/>
              <a:pathLst>
                <a:path w="1047" h="2436" extrusionOk="0">
                  <a:moveTo>
                    <a:pt x="593" y="1"/>
                  </a:moveTo>
                  <a:cubicBezTo>
                    <a:pt x="437" y="157"/>
                    <a:pt x="190" y="291"/>
                    <a:pt x="153" y="468"/>
                  </a:cubicBezTo>
                  <a:cubicBezTo>
                    <a:pt x="49" y="932"/>
                    <a:pt x="1" y="1406"/>
                    <a:pt x="12" y="1881"/>
                  </a:cubicBezTo>
                  <a:cubicBezTo>
                    <a:pt x="16" y="2068"/>
                    <a:pt x="222" y="2252"/>
                    <a:pt x="337" y="2436"/>
                  </a:cubicBezTo>
                  <a:cubicBezTo>
                    <a:pt x="520" y="2289"/>
                    <a:pt x="773" y="2174"/>
                    <a:pt x="859" y="1986"/>
                  </a:cubicBezTo>
                  <a:cubicBezTo>
                    <a:pt x="983" y="1711"/>
                    <a:pt x="983" y="1385"/>
                    <a:pt x="1020" y="1166"/>
                  </a:cubicBezTo>
                  <a:cubicBezTo>
                    <a:pt x="1011" y="890"/>
                    <a:pt x="1047" y="690"/>
                    <a:pt x="979" y="533"/>
                  </a:cubicBezTo>
                  <a:cubicBezTo>
                    <a:pt x="896" y="337"/>
                    <a:pt x="727" y="175"/>
                    <a:pt x="5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96;p43"/>
            <p:cNvSpPr/>
            <p:nvPr/>
          </p:nvSpPr>
          <p:spPr>
            <a:xfrm>
              <a:off x="6188675" y="2600178"/>
              <a:ext cx="54742" cy="117764"/>
            </a:xfrm>
            <a:custGeom>
              <a:avLst/>
              <a:gdLst/>
              <a:ahLst/>
              <a:cxnLst/>
              <a:rect l="l" t="t" r="r" b="b"/>
              <a:pathLst>
                <a:path w="1362" h="2930" extrusionOk="0">
                  <a:moveTo>
                    <a:pt x="918" y="0"/>
                  </a:moveTo>
                  <a:cubicBezTo>
                    <a:pt x="752" y="193"/>
                    <a:pt x="509" y="358"/>
                    <a:pt x="441" y="578"/>
                  </a:cubicBezTo>
                  <a:cubicBezTo>
                    <a:pt x="257" y="1153"/>
                    <a:pt x="119" y="1742"/>
                    <a:pt x="28" y="2339"/>
                  </a:cubicBezTo>
                  <a:cubicBezTo>
                    <a:pt x="1" y="2516"/>
                    <a:pt x="193" y="2732"/>
                    <a:pt x="285" y="2930"/>
                  </a:cubicBezTo>
                  <a:cubicBezTo>
                    <a:pt x="468" y="2810"/>
                    <a:pt x="756" y="2732"/>
                    <a:pt x="811" y="2572"/>
                  </a:cubicBezTo>
                  <a:cubicBezTo>
                    <a:pt x="1027" y="1971"/>
                    <a:pt x="1164" y="1348"/>
                    <a:pt x="1362" y="623"/>
                  </a:cubicBezTo>
                  <a:cubicBezTo>
                    <a:pt x="1219" y="427"/>
                    <a:pt x="1068" y="216"/>
                    <a:pt x="9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97;p43"/>
            <p:cNvSpPr/>
            <p:nvPr/>
          </p:nvSpPr>
          <p:spPr>
            <a:xfrm>
              <a:off x="6111505" y="2794109"/>
              <a:ext cx="57274" cy="76768"/>
            </a:xfrm>
            <a:custGeom>
              <a:avLst/>
              <a:gdLst/>
              <a:ahLst/>
              <a:cxnLst/>
              <a:rect l="l" t="t" r="r" b="b"/>
              <a:pathLst>
                <a:path w="1425" h="1910" extrusionOk="0">
                  <a:moveTo>
                    <a:pt x="1075" y="1"/>
                  </a:moveTo>
                  <a:cubicBezTo>
                    <a:pt x="986" y="1"/>
                    <a:pt x="871" y="30"/>
                    <a:pt x="844" y="76"/>
                  </a:cubicBezTo>
                  <a:cubicBezTo>
                    <a:pt x="554" y="547"/>
                    <a:pt x="280" y="1038"/>
                    <a:pt x="36" y="1538"/>
                  </a:cubicBezTo>
                  <a:cubicBezTo>
                    <a:pt x="0" y="1611"/>
                    <a:pt x="114" y="1836"/>
                    <a:pt x="211" y="1885"/>
                  </a:cubicBezTo>
                  <a:cubicBezTo>
                    <a:pt x="243" y="1902"/>
                    <a:pt x="290" y="1910"/>
                    <a:pt x="340" y="1910"/>
                  </a:cubicBezTo>
                  <a:cubicBezTo>
                    <a:pt x="443" y="1910"/>
                    <a:pt x="561" y="1878"/>
                    <a:pt x="600" y="1826"/>
                  </a:cubicBezTo>
                  <a:cubicBezTo>
                    <a:pt x="903" y="1409"/>
                    <a:pt x="1168" y="964"/>
                    <a:pt x="1425" y="566"/>
                  </a:cubicBezTo>
                  <a:cubicBezTo>
                    <a:pt x="1311" y="299"/>
                    <a:pt x="1275" y="131"/>
                    <a:pt x="1174" y="25"/>
                  </a:cubicBezTo>
                  <a:cubicBezTo>
                    <a:pt x="1158" y="8"/>
                    <a:pt x="1120" y="1"/>
                    <a:pt x="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98;p43"/>
            <p:cNvSpPr/>
            <p:nvPr/>
          </p:nvSpPr>
          <p:spPr>
            <a:xfrm>
              <a:off x="5450331" y="3254156"/>
              <a:ext cx="122145" cy="169371"/>
            </a:xfrm>
            <a:custGeom>
              <a:avLst/>
              <a:gdLst/>
              <a:ahLst/>
              <a:cxnLst/>
              <a:rect l="l" t="t" r="r" b="b"/>
              <a:pathLst>
                <a:path w="3039" h="4214" extrusionOk="0">
                  <a:moveTo>
                    <a:pt x="2714" y="0"/>
                  </a:moveTo>
                  <a:cubicBezTo>
                    <a:pt x="2693" y="0"/>
                    <a:pt x="2674" y="3"/>
                    <a:pt x="2659" y="10"/>
                  </a:cubicBezTo>
                  <a:cubicBezTo>
                    <a:pt x="2379" y="124"/>
                    <a:pt x="2022" y="225"/>
                    <a:pt x="1866" y="455"/>
                  </a:cubicBezTo>
                  <a:cubicBezTo>
                    <a:pt x="1291" y="1272"/>
                    <a:pt x="762" y="2118"/>
                    <a:pt x="280" y="2994"/>
                  </a:cubicBezTo>
                  <a:cubicBezTo>
                    <a:pt x="92" y="3328"/>
                    <a:pt x="88" y="3764"/>
                    <a:pt x="0" y="4158"/>
                  </a:cubicBezTo>
                  <a:lnTo>
                    <a:pt x="152" y="4213"/>
                  </a:lnTo>
                  <a:cubicBezTo>
                    <a:pt x="221" y="4163"/>
                    <a:pt x="307" y="4127"/>
                    <a:pt x="353" y="4062"/>
                  </a:cubicBezTo>
                  <a:cubicBezTo>
                    <a:pt x="1232" y="2876"/>
                    <a:pt x="2104" y="1683"/>
                    <a:pt x="2970" y="482"/>
                  </a:cubicBezTo>
                  <a:cubicBezTo>
                    <a:pt x="3030" y="395"/>
                    <a:pt x="3038" y="212"/>
                    <a:pt x="2989" y="130"/>
                  </a:cubicBezTo>
                  <a:cubicBezTo>
                    <a:pt x="2944" y="62"/>
                    <a:pt x="2807" y="0"/>
                    <a:pt x="2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99;p43"/>
            <p:cNvSpPr/>
            <p:nvPr/>
          </p:nvSpPr>
          <p:spPr>
            <a:xfrm>
              <a:off x="5490484" y="3384301"/>
              <a:ext cx="73512" cy="238904"/>
            </a:xfrm>
            <a:custGeom>
              <a:avLst/>
              <a:gdLst/>
              <a:ahLst/>
              <a:cxnLst/>
              <a:rect l="l" t="t" r="r" b="b"/>
              <a:pathLst>
                <a:path w="1829" h="5944" extrusionOk="0">
                  <a:moveTo>
                    <a:pt x="1600" y="0"/>
                  </a:moveTo>
                  <a:cubicBezTo>
                    <a:pt x="1500" y="0"/>
                    <a:pt x="1370" y="71"/>
                    <a:pt x="1274" y="132"/>
                  </a:cubicBezTo>
                  <a:cubicBezTo>
                    <a:pt x="1187" y="188"/>
                    <a:pt x="1132" y="302"/>
                    <a:pt x="1082" y="398"/>
                  </a:cubicBezTo>
                  <a:cubicBezTo>
                    <a:pt x="458" y="1659"/>
                    <a:pt x="0" y="2969"/>
                    <a:pt x="188" y="4400"/>
                  </a:cubicBezTo>
                  <a:cubicBezTo>
                    <a:pt x="257" y="4927"/>
                    <a:pt x="537" y="5431"/>
                    <a:pt x="720" y="5944"/>
                  </a:cubicBezTo>
                  <a:cubicBezTo>
                    <a:pt x="792" y="5931"/>
                    <a:pt x="866" y="5912"/>
                    <a:pt x="939" y="5898"/>
                  </a:cubicBezTo>
                  <a:cubicBezTo>
                    <a:pt x="967" y="5801"/>
                    <a:pt x="1036" y="5697"/>
                    <a:pt x="1017" y="5609"/>
                  </a:cubicBezTo>
                  <a:cubicBezTo>
                    <a:pt x="765" y="4248"/>
                    <a:pt x="1082" y="2965"/>
                    <a:pt x="1480" y="1682"/>
                  </a:cubicBezTo>
                  <a:cubicBezTo>
                    <a:pt x="1613" y="1246"/>
                    <a:pt x="1723" y="804"/>
                    <a:pt x="1810" y="357"/>
                  </a:cubicBezTo>
                  <a:cubicBezTo>
                    <a:pt x="1829" y="247"/>
                    <a:pt x="1742" y="41"/>
                    <a:pt x="1654" y="9"/>
                  </a:cubicBezTo>
                  <a:cubicBezTo>
                    <a:pt x="1638" y="3"/>
                    <a:pt x="1619" y="0"/>
                    <a:pt x="16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00;p43"/>
            <p:cNvSpPr/>
            <p:nvPr/>
          </p:nvSpPr>
          <p:spPr>
            <a:xfrm>
              <a:off x="5396312" y="3501182"/>
              <a:ext cx="55667" cy="225721"/>
            </a:xfrm>
            <a:custGeom>
              <a:avLst/>
              <a:gdLst/>
              <a:ahLst/>
              <a:cxnLst/>
              <a:rect l="l" t="t" r="r" b="b"/>
              <a:pathLst>
                <a:path w="1385" h="5616" extrusionOk="0">
                  <a:moveTo>
                    <a:pt x="1202" y="1"/>
                  </a:moveTo>
                  <a:cubicBezTo>
                    <a:pt x="1050" y="107"/>
                    <a:pt x="821" y="185"/>
                    <a:pt x="766" y="327"/>
                  </a:cubicBezTo>
                  <a:cubicBezTo>
                    <a:pt x="175" y="1821"/>
                    <a:pt x="1" y="3366"/>
                    <a:pt x="339" y="4942"/>
                  </a:cubicBezTo>
                  <a:cubicBezTo>
                    <a:pt x="394" y="5190"/>
                    <a:pt x="629" y="5392"/>
                    <a:pt x="779" y="5616"/>
                  </a:cubicBezTo>
                  <a:cubicBezTo>
                    <a:pt x="844" y="5588"/>
                    <a:pt x="903" y="5561"/>
                    <a:pt x="968" y="5533"/>
                  </a:cubicBezTo>
                  <a:cubicBezTo>
                    <a:pt x="1000" y="5264"/>
                    <a:pt x="1040" y="4997"/>
                    <a:pt x="1063" y="4727"/>
                  </a:cubicBezTo>
                  <a:cubicBezTo>
                    <a:pt x="1169" y="3384"/>
                    <a:pt x="1284" y="2042"/>
                    <a:pt x="1366" y="699"/>
                  </a:cubicBezTo>
                  <a:cubicBezTo>
                    <a:pt x="1385" y="474"/>
                    <a:pt x="1261" y="235"/>
                    <a:pt x="1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237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6"/>
          <p:cNvSpPr txBox="1">
            <a:spLocks noGrp="1"/>
          </p:cNvSpPr>
          <p:nvPr>
            <p:ph type="subTitle" idx="1"/>
          </p:nvPr>
        </p:nvSpPr>
        <p:spPr>
          <a:xfrm>
            <a:off x="77667" y="815629"/>
            <a:ext cx="6148507" cy="4099271"/>
          </a:xfrm>
          <a:prstGeom prst="rect">
            <a:avLst/>
          </a:prstGeom>
        </p:spPr>
        <p:txBody>
          <a:bodyPr spcFirstLastPara="1" wrap="square" lIns="91425" tIns="91425" rIns="91425" bIns="91425" anchor="t" anchorCtr="0">
            <a:noAutofit/>
          </a:bodyPr>
          <a:lstStyle/>
          <a:p>
            <a:pPr marL="0" lvl="0" indent="0">
              <a:lnSpc>
                <a:spcPct val="150000"/>
              </a:lnSpc>
            </a:pPr>
            <a:r>
              <a:rPr lang="en-US" sz="1400"/>
              <a:t>@</a:t>
            </a:r>
            <a:r>
              <a:rPr lang="en-US" sz="1400" smtClean="0"/>
              <a:t> If </a:t>
            </a:r>
            <a:r>
              <a:rPr lang="en-US" sz="1400"/>
              <a:t>you work in an office or live in a home with people who have a sweet tooth and sticky fingers, this is the dessert-saving device you </a:t>
            </a:r>
            <a:r>
              <a:rPr lang="en-US" sz="1400" smtClean="0"/>
              <a:t>need .</a:t>
            </a:r>
          </a:p>
          <a:p>
            <a:pPr marL="0" lvl="0" indent="0">
              <a:lnSpc>
                <a:spcPct val="150000"/>
              </a:lnSpc>
            </a:pPr>
            <a:endParaRPr lang="en-US" sz="1400"/>
          </a:p>
          <a:p>
            <a:pPr marL="0" lvl="0" indent="0">
              <a:lnSpc>
                <a:spcPct val="150000"/>
              </a:lnSpc>
            </a:pPr>
            <a:r>
              <a:rPr lang="en-US" sz="1400" smtClean="0"/>
              <a:t>@ The </a:t>
            </a:r>
            <a:r>
              <a:rPr lang="en-US" sz="1400"/>
              <a:t>primary components of the Pudding </a:t>
            </a:r>
            <a:r>
              <a:rPr lang="en-US" sz="1400" smtClean="0"/>
              <a:t>Protector </a:t>
            </a:r>
            <a:r>
              <a:rPr lang="en-US" sz="1400"/>
              <a:t>system are a sensor-equipped </a:t>
            </a:r>
            <a:r>
              <a:rPr lang="en-US" sz="1400" smtClean="0"/>
              <a:t>plate, a monitor and a ultrasonic sensor. </a:t>
            </a:r>
            <a:r>
              <a:rPr lang="en-US" sz="1400"/>
              <a:t>When Pudding </a:t>
            </a:r>
            <a:r>
              <a:rPr lang="en-US" sz="1400" smtClean="0"/>
              <a:t>Protector </a:t>
            </a:r>
            <a:r>
              <a:rPr lang="en-US" sz="1400"/>
              <a:t>detects that your precious pudding is being pinched, the ordinarily docile face shows visible </a:t>
            </a:r>
            <a:r>
              <a:rPr lang="en-US" sz="1400" smtClean="0"/>
              <a:t>anger</a:t>
            </a:r>
            <a:r>
              <a:rPr lang="en-US" sz="1400"/>
              <a:t> </a:t>
            </a:r>
            <a:r>
              <a:rPr lang="en-US" sz="1400" smtClean="0"/>
              <a:t>and </a:t>
            </a:r>
            <a:r>
              <a:rPr lang="en-US" sz="1400"/>
              <a:t>repeatedly shouts “The pudding has be stolen!” ,</a:t>
            </a:r>
            <a:r>
              <a:rPr lang="en-US" sz="1400" smtClean="0"/>
              <a:t> </a:t>
            </a:r>
            <a:r>
              <a:rPr lang="en-US" sz="1400"/>
              <a:t>“Return the pudding</a:t>
            </a:r>
            <a:r>
              <a:rPr lang="en-US" sz="1400" smtClean="0"/>
              <a:t>!” through </a:t>
            </a:r>
            <a:r>
              <a:rPr lang="en-US" sz="1400"/>
              <a:t>its speakers, alerting anyone in earshot to the crime in </a:t>
            </a:r>
            <a:r>
              <a:rPr lang="en-US" sz="1400" smtClean="0"/>
              <a:t>progress .</a:t>
            </a:r>
          </a:p>
          <a:p>
            <a:pPr marL="0" lvl="0" indent="0">
              <a:lnSpc>
                <a:spcPct val="150000"/>
              </a:lnSpc>
            </a:pPr>
            <a:endParaRPr lang="en-US" sz="1400"/>
          </a:p>
          <a:p>
            <a:pPr marL="285750" lvl="0" indent="-285750">
              <a:lnSpc>
                <a:spcPct val="150000"/>
              </a:lnSpc>
              <a:buFont typeface="Arial" panose="020B0604020202020204" pitchFamily="34" charset="0"/>
              <a:buChar char="•"/>
            </a:pPr>
            <a:endParaRPr lang="en-US" sz="1400" smtClean="0"/>
          </a:p>
          <a:p>
            <a:pPr marL="285750" lvl="0" indent="-285750">
              <a:buFontTx/>
              <a:buChar char="-"/>
            </a:pPr>
            <a:endParaRPr sz="1400"/>
          </a:p>
        </p:txBody>
      </p:sp>
      <p:grpSp>
        <p:nvGrpSpPr>
          <p:cNvPr id="631" name="Google Shape;631;p26"/>
          <p:cNvGrpSpPr/>
          <p:nvPr/>
        </p:nvGrpSpPr>
        <p:grpSpPr>
          <a:xfrm>
            <a:off x="6226174" y="1184373"/>
            <a:ext cx="2758007" cy="2624119"/>
            <a:chOff x="1339725" y="238075"/>
            <a:chExt cx="2758000" cy="2769525"/>
          </a:xfrm>
        </p:grpSpPr>
        <p:sp>
          <p:nvSpPr>
            <p:cNvPr id="632" name="Google Shape;632;p26"/>
            <p:cNvSpPr/>
            <p:nvPr/>
          </p:nvSpPr>
          <p:spPr>
            <a:xfrm>
              <a:off x="3231675" y="770775"/>
              <a:ext cx="141425" cy="180375"/>
            </a:xfrm>
            <a:custGeom>
              <a:avLst/>
              <a:gdLst/>
              <a:ahLst/>
              <a:cxnLst/>
              <a:rect l="l" t="t" r="r" b="b"/>
              <a:pathLst>
                <a:path w="5657" h="7215" extrusionOk="0">
                  <a:moveTo>
                    <a:pt x="4822" y="1"/>
                  </a:moveTo>
                  <a:cubicBezTo>
                    <a:pt x="4455" y="363"/>
                    <a:pt x="4163" y="739"/>
                    <a:pt x="3791" y="990"/>
                  </a:cubicBezTo>
                  <a:cubicBezTo>
                    <a:pt x="3246" y="1361"/>
                    <a:pt x="2645" y="1640"/>
                    <a:pt x="2068" y="1956"/>
                  </a:cubicBezTo>
                  <a:cubicBezTo>
                    <a:pt x="1220" y="2424"/>
                    <a:pt x="1022" y="2827"/>
                    <a:pt x="1155" y="3795"/>
                  </a:cubicBezTo>
                  <a:cubicBezTo>
                    <a:pt x="1311" y="4922"/>
                    <a:pt x="1114" y="5949"/>
                    <a:pt x="284" y="6792"/>
                  </a:cubicBezTo>
                  <a:cubicBezTo>
                    <a:pt x="183" y="6893"/>
                    <a:pt x="97" y="7013"/>
                    <a:pt x="0" y="7122"/>
                  </a:cubicBezTo>
                  <a:cubicBezTo>
                    <a:pt x="23" y="7151"/>
                    <a:pt x="43" y="7182"/>
                    <a:pt x="59" y="7215"/>
                  </a:cubicBezTo>
                  <a:cubicBezTo>
                    <a:pt x="188" y="7154"/>
                    <a:pt x="326" y="7114"/>
                    <a:pt x="436" y="7040"/>
                  </a:cubicBezTo>
                  <a:cubicBezTo>
                    <a:pt x="1153" y="6555"/>
                    <a:pt x="1916" y="6327"/>
                    <a:pt x="2766" y="6327"/>
                  </a:cubicBezTo>
                  <a:cubicBezTo>
                    <a:pt x="2873" y="6327"/>
                    <a:pt x="2980" y="6331"/>
                    <a:pt x="3090" y="6338"/>
                  </a:cubicBezTo>
                  <a:cubicBezTo>
                    <a:pt x="3108" y="6339"/>
                    <a:pt x="3126" y="6340"/>
                    <a:pt x="3145" y="6340"/>
                  </a:cubicBezTo>
                  <a:cubicBezTo>
                    <a:pt x="3499" y="6340"/>
                    <a:pt x="3868" y="6135"/>
                    <a:pt x="4226" y="6009"/>
                  </a:cubicBezTo>
                  <a:cubicBezTo>
                    <a:pt x="4698" y="5839"/>
                    <a:pt x="4813" y="5505"/>
                    <a:pt x="4643" y="5046"/>
                  </a:cubicBezTo>
                  <a:cubicBezTo>
                    <a:pt x="4437" y="4497"/>
                    <a:pt x="4226" y="3946"/>
                    <a:pt x="4062" y="3388"/>
                  </a:cubicBezTo>
                  <a:cubicBezTo>
                    <a:pt x="3786" y="2494"/>
                    <a:pt x="3938" y="2259"/>
                    <a:pt x="4832" y="2008"/>
                  </a:cubicBezTo>
                  <a:cubicBezTo>
                    <a:pt x="5015" y="1957"/>
                    <a:pt x="5253" y="1884"/>
                    <a:pt x="5341" y="1741"/>
                  </a:cubicBezTo>
                  <a:cubicBezTo>
                    <a:pt x="5656" y="1215"/>
                    <a:pt x="5267" y="188"/>
                    <a:pt x="4822"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3159925" y="721425"/>
              <a:ext cx="175250" cy="238000"/>
            </a:xfrm>
            <a:custGeom>
              <a:avLst/>
              <a:gdLst/>
              <a:ahLst/>
              <a:cxnLst/>
              <a:rect l="l" t="t" r="r" b="b"/>
              <a:pathLst>
                <a:path w="7010" h="9520" extrusionOk="0">
                  <a:moveTo>
                    <a:pt x="6303" y="0"/>
                  </a:moveTo>
                  <a:cubicBezTo>
                    <a:pt x="5992" y="857"/>
                    <a:pt x="5551" y="1494"/>
                    <a:pt x="4827" y="1833"/>
                  </a:cubicBezTo>
                  <a:cubicBezTo>
                    <a:pt x="4217" y="2113"/>
                    <a:pt x="3582" y="2332"/>
                    <a:pt x="2929" y="2489"/>
                  </a:cubicBezTo>
                  <a:cubicBezTo>
                    <a:pt x="2311" y="2635"/>
                    <a:pt x="1916" y="2855"/>
                    <a:pt x="1701" y="3539"/>
                  </a:cubicBezTo>
                  <a:cubicBezTo>
                    <a:pt x="1476" y="4248"/>
                    <a:pt x="1018" y="4896"/>
                    <a:pt x="601" y="5523"/>
                  </a:cubicBezTo>
                  <a:cubicBezTo>
                    <a:pt x="441" y="5771"/>
                    <a:pt x="381" y="5950"/>
                    <a:pt x="396" y="6252"/>
                  </a:cubicBezTo>
                  <a:cubicBezTo>
                    <a:pt x="423" y="6802"/>
                    <a:pt x="413" y="7389"/>
                    <a:pt x="253" y="7911"/>
                  </a:cubicBezTo>
                  <a:cubicBezTo>
                    <a:pt x="1" y="8759"/>
                    <a:pt x="116" y="9139"/>
                    <a:pt x="991" y="9520"/>
                  </a:cubicBezTo>
                  <a:cubicBezTo>
                    <a:pt x="1128" y="9400"/>
                    <a:pt x="1229" y="9254"/>
                    <a:pt x="1366" y="9190"/>
                  </a:cubicBezTo>
                  <a:cubicBezTo>
                    <a:pt x="2893" y="8479"/>
                    <a:pt x="3526" y="7301"/>
                    <a:pt x="3274" y="5637"/>
                  </a:cubicBezTo>
                  <a:cubicBezTo>
                    <a:pt x="3108" y="4542"/>
                    <a:pt x="3535" y="3758"/>
                    <a:pt x="4515" y="3249"/>
                  </a:cubicBezTo>
                  <a:cubicBezTo>
                    <a:pt x="5162" y="2910"/>
                    <a:pt x="5804" y="2557"/>
                    <a:pt x="6427" y="2177"/>
                  </a:cubicBezTo>
                  <a:cubicBezTo>
                    <a:pt x="6858" y="1914"/>
                    <a:pt x="7010" y="1333"/>
                    <a:pt x="6799" y="875"/>
                  </a:cubicBezTo>
                  <a:cubicBezTo>
                    <a:pt x="6675" y="604"/>
                    <a:pt x="6505" y="351"/>
                    <a:pt x="6303"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a:off x="3134375" y="665025"/>
              <a:ext cx="178200" cy="183475"/>
            </a:xfrm>
            <a:custGeom>
              <a:avLst/>
              <a:gdLst/>
              <a:ahLst/>
              <a:cxnLst/>
              <a:rect l="l" t="t" r="r" b="b"/>
              <a:pathLst>
                <a:path w="7128" h="7339" extrusionOk="0">
                  <a:moveTo>
                    <a:pt x="6492" y="0"/>
                  </a:moveTo>
                  <a:cubicBezTo>
                    <a:pt x="6216" y="398"/>
                    <a:pt x="5996" y="747"/>
                    <a:pt x="5748" y="1068"/>
                  </a:cubicBezTo>
                  <a:cubicBezTo>
                    <a:pt x="4951" y="2084"/>
                    <a:pt x="3860" y="2607"/>
                    <a:pt x="2632" y="2882"/>
                  </a:cubicBezTo>
                  <a:cubicBezTo>
                    <a:pt x="1728" y="3085"/>
                    <a:pt x="941" y="3506"/>
                    <a:pt x="335" y="4198"/>
                  </a:cubicBezTo>
                  <a:cubicBezTo>
                    <a:pt x="146" y="4410"/>
                    <a:pt x="1" y="4826"/>
                    <a:pt x="78" y="5069"/>
                  </a:cubicBezTo>
                  <a:cubicBezTo>
                    <a:pt x="321" y="5830"/>
                    <a:pt x="674" y="6549"/>
                    <a:pt x="1009" y="7338"/>
                  </a:cubicBezTo>
                  <a:cubicBezTo>
                    <a:pt x="1623" y="6816"/>
                    <a:pt x="1931" y="6206"/>
                    <a:pt x="2068" y="5514"/>
                  </a:cubicBezTo>
                  <a:cubicBezTo>
                    <a:pt x="2237" y="4666"/>
                    <a:pt x="2769" y="4221"/>
                    <a:pt x="3594" y="4084"/>
                  </a:cubicBezTo>
                  <a:cubicBezTo>
                    <a:pt x="3810" y="4048"/>
                    <a:pt x="4029" y="4020"/>
                    <a:pt x="4241" y="3970"/>
                  </a:cubicBezTo>
                  <a:cubicBezTo>
                    <a:pt x="5262" y="3722"/>
                    <a:pt x="6061" y="3209"/>
                    <a:pt x="6629" y="2273"/>
                  </a:cubicBezTo>
                  <a:cubicBezTo>
                    <a:pt x="7128" y="1448"/>
                    <a:pt x="6688" y="770"/>
                    <a:pt x="6492"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a:off x="3741475" y="306450"/>
              <a:ext cx="60075" cy="60075"/>
            </a:xfrm>
            <a:custGeom>
              <a:avLst/>
              <a:gdLst/>
              <a:ahLst/>
              <a:cxnLst/>
              <a:rect l="l" t="t" r="r" b="b"/>
              <a:pathLst>
                <a:path w="2403" h="2403" extrusionOk="0">
                  <a:moveTo>
                    <a:pt x="0" y="0"/>
                  </a:moveTo>
                  <a:lnTo>
                    <a:pt x="0" y="0"/>
                  </a:lnTo>
                  <a:cubicBezTo>
                    <a:pt x="225" y="799"/>
                    <a:pt x="1710" y="2238"/>
                    <a:pt x="2297" y="2402"/>
                  </a:cubicBezTo>
                  <a:cubicBezTo>
                    <a:pt x="2329" y="2366"/>
                    <a:pt x="2366" y="2330"/>
                    <a:pt x="2402" y="2293"/>
                  </a:cubicBezTo>
                  <a:cubicBezTo>
                    <a:pt x="1600" y="1527"/>
                    <a:pt x="797" y="767"/>
                    <a:pt x="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a:off x="3659650" y="269000"/>
              <a:ext cx="180600" cy="192850"/>
            </a:xfrm>
            <a:custGeom>
              <a:avLst/>
              <a:gdLst/>
              <a:ahLst/>
              <a:cxnLst/>
              <a:rect l="l" t="t" r="r" b="b"/>
              <a:pathLst>
                <a:path w="7224" h="7714" extrusionOk="0">
                  <a:moveTo>
                    <a:pt x="0" y="0"/>
                  </a:moveTo>
                  <a:lnTo>
                    <a:pt x="0" y="0"/>
                  </a:lnTo>
                  <a:cubicBezTo>
                    <a:pt x="597" y="2705"/>
                    <a:pt x="4378" y="6729"/>
                    <a:pt x="7224" y="7714"/>
                  </a:cubicBezTo>
                  <a:cubicBezTo>
                    <a:pt x="6904" y="6830"/>
                    <a:pt x="6628" y="6046"/>
                    <a:pt x="6331" y="5271"/>
                  </a:cubicBezTo>
                  <a:cubicBezTo>
                    <a:pt x="6303" y="5193"/>
                    <a:pt x="6170" y="5147"/>
                    <a:pt x="6079" y="5101"/>
                  </a:cubicBezTo>
                  <a:cubicBezTo>
                    <a:pt x="4432" y="4273"/>
                    <a:pt x="3126" y="3113"/>
                    <a:pt x="2417" y="1367"/>
                  </a:cubicBezTo>
                  <a:cubicBezTo>
                    <a:pt x="2370" y="1251"/>
                    <a:pt x="2333" y="1087"/>
                    <a:pt x="2242" y="1045"/>
                  </a:cubicBezTo>
                  <a:cubicBezTo>
                    <a:pt x="1546" y="702"/>
                    <a:pt x="835" y="385"/>
                    <a:pt x="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p:nvPr/>
          </p:nvSpPr>
          <p:spPr>
            <a:xfrm>
              <a:off x="3300425" y="274500"/>
              <a:ext cx="171225" cy="135700"/>
            </a:xfrm>
            <a:custGeom>
              <a:avLst/>
              <a:gdLst/>
              <a:ahLst/>
              <a:cxnLst/>
              <a:rect l="l" t="t" r="r" b="b"/>
              <a:pathLst>
                <a:path w="6849" h="5428" extrusionOk="0">
                  <a:moveTo>
                    <a:pt x="6848" y="0"/>
                  </a:moveTo>
                  <a:lnTo>
                    <a:pt x="6848" y="0"/>
                  </a:lnTo>
                  <a:cubicBezTo>
                    <a:pt x="4323" y="385"/>
                    <a:pt x="344" y="3562"/>
                    <a:pt x="1" y="5428"/>
                  </a:cubicBezTo>
                  <a:cubicBezTo>
                    <a:pt x="2572" y="3993"/>
                    <a:pt x="4974" y="2430"/>
                    <a:pt x="6848"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a:off x="3267425" y="260150"/>
              <a:ext cx="301825" cy="222725"/>
            </a:xfrm>
            <a:custGeom>
              <a:avLst/>
              <a:gdLst/>
              <a:ahLst/>
              <a:cxnLst/>
              <a:rect l="l" t="t" r="r" b="b"/>
              <a:pathLst>
                <a:path w="12073" h="8909" extrusionOk="0">
                  <a:moveTo>
                    <a:pt x="12073" y="1"/>
                  </a:moveTo>
                  <a:lnTo>
                    <a:pt x="12073" y="1"/>
                  </a:lnTo>
                  <a:cubicBezTo>
                    <a:pt x="11303" y="70"/>
                    <a:pt x="10565" y="152"/>
                    <a:pt x="9822" y="198"/>
                  </a:cubicBezTo>
                  <a:cubicBezTo>
                    <a:pt x="9342" y="226"/>
                    <a:pt x="9039" y="432"/>
                    <a:pt x="8820" y="877"/>
                  </a:cubicBezTo>
                  <a:cubicBezTo>
                    <a:pt x="8627" y="1262"/>
                    <a:pt x="8320" y="1597"/>
                    <a:pt x="8031" y="1921"/>
                  </a:cubicBezTo>
                  <a:cubicBezTo>
                    <a:pt x="6748" y="3356"/>
                    <a:pt x="5143" y="4392"/>
                    <a:pt x="3544" y="5415"/>
                  </a:cubicBezTo>
                  <a:cubicBezTo>
                    <a:pt x="2769" y="5914"/>
                    <a:pt x="1889" y="6248"/>
                    <a:pt x="1056" y="6656"/>
                  </a:cubicBezTo>
                  <a:cubicBezTo>
                    <a:pt x="995" y="6689"/>
                    <a:pt x="909" y="6721"/>
                    <a:pt x="885" y="6771"/>
                  </a:cubicBezTo>
                  <a:cubicBezTo>
                    <a:pt x="587" y="7469"/>
                    <a:pt x="303" y="8169"/>
                    <a:pt x="0" y="8898"/>
                  </a:cubicBezTo>
                  <a:cubicBezTo>
                    <a:pt x="63" y="8905"/>
                    <a:pt x="128" y="8908"/>
                    <a:pt x="196" y="8908"/>
                  </a:cubicBezTo>
                  <a:cubicBezTo>
                    <a:pt x="3146" y="8908"/>
                    <a:pt x="11325" y="2815"/>
                    <a:pt x="12073"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a:off x="3260775" y="261225"/>
              <a:ext cx="577100" cy="277300"/>
            </a:xfrm>
            <a:custGeom>
              <a:avLst/>
              <a:gdLst/>
              <a:ahLst/>
              <a:cxnLst/>
              <a:rect l="l" t="t" r="r" b="b"/>
              <a:pathLst>
                <a:path w="23084" h="11092" extrusionOk="0">
                  <a:moveTo>
                    <a:pt x="13380" y="1"/>
                  </a:moveTo>
                  <a:cubicBezTo>
                    <a:pt x="12944" y="673"/>
                    <a:pt x="12610" y="1251"/>
                    <a:pt x="12215" y="1783"/>
                  </a:cubicBezTo>
                  <a:cubicBezTo>
                    <a:pt x="11913" y="2191"/>
                    <a:pt x="11514" y="2530"/>
                    <a:pt x="11194" y="2928"/>
                  </a:cubicBezTo>
                  <a:cubicBezTo>
                    <a:pt x="10157" y="4221"/>
                    <a:pt x="8989" y="5385"/>
                    <a:pt x="7587" y="6266"/>
                  </a:cubicBezTo>
                  <a:cubicBezTo>
                    <a:pt x="6037" y="7237"/>
                    <a:pt x="4456" y="8172"/>
                    <a:pt x="2833" y="9007"/>
                  </a:cubicBezTo>
                  <a:cubicBezTo>
                    <a:pt x="2159" y="9350"/>
                    <a:pt x="1339" y="9469"/>
                    <a:pt x="573" y="9552"/>
                  </a:cubicBezTo>
                  <a:cubicBezTo>
                    <a:pt x="69" y="9602"/>
                    <a:pt x="1" y="9781"/>
                    <a:pt x="51" y="10185"/>
                  </a:cubicBezTo>
                  <a:cubicBezTo>
                    <a:pt x="212" y="10169"/>
                    <a:pt x="360" y="10160"/>
                    <a:pt x="495" y="10160"/>
                  </a:cubicBezTo>
                  <a:cubicBezTo>
                    <a:pt x="1258" y="10160"/>
                    <a:pt x="1628" y="10425"/>
                    <a:pt x="1861" y="11092"/>
                  </a:cubicBezTo>
                  <a:cubicBezTo>
                    <a:pt x="2027" y="10881"/>
                    <a:pt x="2159" y="10615"/>
                    <a:pt x="2374" y="10477"/>
                  </a:cubicBezTo>
                  <a:cubicBezTo>
                    <a:pt x="2591" y="10330"/>
                    <a:pt x="2888" y="10299"/>
                    <a:pt x="3154" y="10235"/>
                  </a:cubicBezTo>
                  <a:cubicBezTo>
                    <a:pt x="5946" y="9537"/>
                    <a:pt x="8342" y="8052"/>
                    <a:pt x="10616" y="6380"/>
                  </a:cubicBezTo>
                  <a:cubicBezTo>
                    <a:pt x="11657" y="5614"/>
                    <a:pt x="12509" y="4611"/>
                    <a:pt x="13467" y="3731"/>
                  </a:cubicBezTo>
                  <a:cubicBezTo>
                    <a:pt x="13562" y="3642"/>
                    <a:pt x="13792" y="3567"/>
                    <a:pt x="13919" y="3567"/>
                  </a:cubicBezTo>
                  <a:cubicBezTo>
                    <a:pt x="13957" y="3567"/>
                    <a:pt x="13985" y="3574"/>
                    <a:pt x="13998" y="3588"/>
                  </a:cubicBezTo>
                  <a:cubicBezTo>
                    <a:pt x="14466" y="4102"/>
                    <a:pt x="14975" y="4615"/>
                    <a:pt x="15309" y="5216"/>
                  </a:cubicBezTo>
                  <a:cubicBezTo>
                    <a:pt x="16079" y="6582"/>
                    <a:pt x="17138" y="7631"/>
                    <a:pt x="18477" y="8415"/>
                  </a:cubicBezTo>
                  <a:cubicBezTo>
                    <a:pt x="19544" y="9043"/>
                    <a:pt x="20617" y="9657"/>
                    <a:pt x="21588" y="10216"/>
                  </a:cubicBezTo>
                  <a:cubicBezTo>
                    <a:pt x="22112" y="10019"/>
                    <a:pt x="22574" y="9845"/>
                    <a:pt x="23083" y="9653"/>
                  </a:cubicBezTo>
                  <a:lnTo>
                    <a:pt x="23083" y="8997"/>
                  </a:lnTo>
                  <a:cubicBezTo>
                    <a:pt x="21369" y="7915"/>
                    <a:pt x="19623" y="6903"/>
                    <a:pt x="18197" y="5455"/>
                  </a:cubicBezTo>
                  <a:cubicBezTo>
                    <a:pt x="16817" y="4052"/>
                    <a:pt x="15671" y="2502"/>
                    <a:pt x="15273" y="514"/>
                  </a:cubicBezTo>
                  <a:cubicBezTo>
                    <a:pt x="15246" y="376"/>
                    <a:pt x="15071" y="188"/>
                    <a:pt x="14938" y="170"/>
                  </a:cubicBezTo>
                  <a:cubicBezTo>
                    <a:pt x="14365" y="78"/>
                    <a:pt x="13784" y="37"/>
                    <a:pt x="1338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a:off x="1339725" y="238075"/>
              <a:ext cx="2758000" cy="2769525"/>
            </a:xfrm>
            <a:custGeom>
              <a:avLst/>
              <a:gdLst/>
              <a:ahLst/>
              <a:cxnLst/>
              <a:rect l="l" t="t" r="r" b="b"/>
              <a:pathLst>
                <a:path w="110320" h="110781" extrusionOk="0">
                  <a:moveTo>
                    <a:pt x="96070" y="2736"/>
                  </a:moveTo>
                  <a:lnTo>
                    <a:pt x="96070" y="2736"/>
                  </a:lnTo>
                  <a:cubicBezTo>
                    <a:pt x="96869" y="3502"/>
                    <a:pt x="97670" y="4263"/>
                    <a:pt x="98472" y="5029"/>
                  </a:cubicBezTo>
                  <a:cubicBezTo>
                    <a:pt x="98436" y="5065"/>
                    <a:pt x="98399" y="5101"/>
                    <a:pt x="98367" y="5138"/>
                  </a:cubicBezTo>
                  <a:cubicBezTo>
                    <a:pt x="97780" y="4973"/>
                    <a:pt x="96295" y="3534"/>
                    <a:pt x="96070" y="2736"/>
                  </a:cubicBezTo>
                  <a:close/>
                  <a:moveTo>
                    <a:pt x="85276" y="1457"/>
                  </a:moveTo>
                  <a:lnTo>
                    <a:pt x="85276" y="1457"/>
                  </a:lnTo>
                  <a:cubicBezTo>
                    <a:pt x="83402" y="3887"/>
                    <a:pt x="81000" y="5450"/>
                    <a:pt x="78429" y="6885"/>
                  </a:cubicBezTo>
                  <a:cubicBezTo>
                    <a:pt x="78772" y="5019"/>
                    <a:pt x="82751" y="1842"/>
                    <a:pt x="85276" y="1457"/>
                  </a:cubicBezTo>
                  <a:close/>
                  <a:moveTo>
                    <a:pt x="92797" y="1237"/>
                  </a:moveTo>
                  <a:lnTo>
                    <a:pt x="92797" y="1237"/>
                  </a:lnTo>
                  <a:cubicBezTo>
                    <a:pt x="93632" y="1622"/>
                    <a:pt x="94342" y="1939"/>
                    <a:pt x="95039" y="2282"/>
                  </a:cubicBezTo>
                  <a:cubicBezTo>
                    <a:pt x="95130" y="2324"/>
                    <a:pt x="95167" y="2488"/>
                    <a:pt x="95212" y="2604"/>
                  </a:cubicBezTo>
                  <a:cubicBezTo>
                    <a:pt x="95923" y="4350"/>
                    <a:pt x="97229" y="5509"/>
                    <a:pt x="98875" y="6338"/>
                  </a:cubicBezTo>
                  <a:cubicBezTo>
                    <a:pt x="98967" y="6385"/>
                    <a:pt x="99100" y="6430"/>
                    <a:pt x="99127" y="6508"/>
                  </a:cubicBezTo>
                  <a:cubicBezTo>
                    <a:pt x="99425" y="7283"/>
                    <a:pt x="99701" y="8067"/>
                    <a:pt x="100021" y="8951"/>
                  </a:cubicBezTo>
                  <a:cubicBezTo>
                    <a:pt x="97175" y="7966"/>
                    <a:pt x="93394" y="3942"/>
                    <a:pt x="92797" y="1237"/>
                  </a:cubicBezTo>
                  <a:close/>
                  <a:moveTo>
                    <a:pt x="89181" y="884"/>
                  </a:moveTo>
                  <a:lnTo>
                    <a:pt x="89181" y="884"/>
                  </a:lnTo>
                  <a:cubicBezTo>
                    <a:pt x="88433" y="3698"/>
                    <a:pt x="80254" y="9791"/>
                    <a:pt x="77304" y="9791"/>
                  </a:cubicBezTo>
                  <a:cubicBezTo>
                    <a:pt x="77236" y="9791"/>
                    <a:pt x="77171" y="9788"/>
                    <a:pt x="77108" y="9781"/>
                  </a:cubicBezTo>
                  <a:cubicBezTo>
                    <a:pt x="77411" y="9053"/>
                    <a:pt x="77695" y="8351"/>
                    <a:pt x="77992" y="7654"/>
                  </a:cubicBezTo>
                  <a:cubicBezTo>
                    <a:pt x="78015" y="7604"/>
                    <a:pt x="78103" y="7572"/>
                    <a:pt x="78162" y="7539"/>
                  </a:cubicBezTo>
                  <a:cubicBezTo>
                    <a:pt x="78996" y="7131"/>
                    <a:pt x="79877" y="6797"/>
                    <a:pt x="80651" y="6298"/>
                  </a:cubicBezTo>
                  <a:cubicBezTo>
                    <a:pt x="82251" y="5275"/>
                    <a:pt x="83855" y="4239"/>
                    <a:pt x="85138" y="2804"/>
                  </a:cubicBezTo>
                  <a:cubicBezTo>
                    <a:pt x="85427" y="2480"/>
                    <a:pt x="85734" y="2145"/>
                    <a:pt x="85927" y="1760"/>
                  </a:cubicBezTo>
                  <a:cubicBezTo>
                    <a:pt x="86147" y="1315"/>
                    <a:pt x="86449" y="1109"/>
                    <a:pt x="86930" y="1081"/>
                  </a:cubicBezTo>
                  <a:cubicBezTo>
                    <a:pt x="87673" y="1035"/>
                    <a:pt x="88411" y="953"/>
                    <a:pt x="89181" y="884"/>
                  </a:cubicBezTo>
                  <a:close/>
                  <a:moveTo>
                    <a:pt x="101046" y="15939"/>
                  </a:moveTo>
                  <a:cubicBezTo>
                    <a:pt x="101214" y="15939"/>
                    <a:pt x="101401" y="15973"/>
                    <a:pt x="101608" y="16042"/>
                  </a:cubicBezTo>
                  <a:cubicBezTo>
                    <a:pt x="101791" y="16101"/>
                    <a:pt x="102002" y="16092"/>
                    <a:pt x="102199" y="16110"/>
                  </a:cubicBezTo>
                  <a:cubicBezTo>
                    <a:pt x="102749" y="16152"/>
                    <a:pt x="103299" y="16147"/>
                    <a:pt x="103840" y="16229"/>
                  </a:cubicBezTo>
                  <a:cubicBezTo>
                    <a:pt x="105027" y="16417"/>
                    <a:pt x="105668" y="17027"/>
                    <a:pt x="105784" y="18205"/>
                  </a:cubicBezTo>
                  <a:cubicBezTo>
                    <a:pt x="105898" y="19387"/>
                    <a:pt x="106411" y="20163"/>
                    <a:pt x="107524" y="20625"/>
                  </a:cubicBezTo>
                  <a:cubicBezTo>
                    <a:pt x="108441" y="21006"/>
                    <a:pt x="108941" y="21803"/>
                    <a:pt x="109005" y="22775"/>
                  </a:cubicBezTo>
                  <a:cubicBezTo>
                    <a:pt x="108492" y="21405"/>
                    <a:pt x="106960" y="21341"/>
                    <a:pt x="106099" y="20432"/>
                  </a:cubicBezTo>
                  <a:cubicBezTo>
                    <a:pt x="105701" y="20016"/>
                    <a:pt x="105234" y="19616"/>
                    <a:pt x="104991" y="19116"/>
                  </a:cubicBezTo>
                  <a:cubicBezTo>
                    <a:pt x="104536" y="18192"/>
                    <a:pt x="103932" y="17563"/>
                    <a:pt x="102905" y="17348"/>
                  </a:cubicBezTo>
                  <a:cubicBezTo>
                    <a:pt x="102424" y="17247"/>
                    <a:pt x="101970" y="17022"/>
                    <a:pt x="101488" y="16917"/>
                  </a:cubicBezTo>
                  <a:cubicBezTo>
                    <a:pt x="101011" y="16816"/>
                    <a:pt x="100521" y="16798"/>
                    <a:pt x="100049" y="16743"/>
                  </a:cubicBezTo>
                  <a:cubicBezTo>
                    <a:pt x="100255" y="16207"/>
                    <a:pt x="100578" y="15939"/>
                    <a:pt x="101046" y="15939"/>
                  </a:cubicBezTo>
                  <a:close/>
                  <a:moveTo>
                    <a:pt x="98706" y="19456"/>
                  </a:moveTo>
                  <a:cubicBezTo>
                    <a:pt x="99526" y="21111"/>
                    <a:pt x="101047" y="21194"/>
                    <a:pt x="102537" y="21271"/>
                  </a:cubicBezTo>
                  <a:cubicBezTo>
                    <a:pt x="104398" y="21372"/>
                    <a:pt x="105608" y="22468"/>
                    <a:pt x="105759" y="24384"/>
                  </a:cubicBezTo>
                  <a:cubicBezTo>
                    <a:pt x="105562" y="24132"/>
                    <a:pt x="105338" y="23888"/>
                    <a:pt x="105168" y="23619"/>
                  </a:cubicBezTo>
                  <a:cubicBezTo>
                    <a:pt x="104665" y="22834"/>
                    <a:pt x="103927" y="22510"/>
                    <a:pt x="103033" y="22496"/>
                  </a:cubicBezTo>
                  <a:cubicBezTo>
                    <a:pt x="102973" y="22494"/>
                    <a:pt x="102913" y="22494"/>
                    <a:pt x="102854" y="22494"/>
                  </a:cubicBezTo>
                  <a:cubicBezTo>
                    <a:pt x="102441" y="22494"/>
                    <a:pt x="102024" y="22519"/>
                    <a:pt x="101612" y="22555"/>
                  </a:cubicBezTo>
                  <a:cubicBezTo>
                    <a:pt x="101491" y="22565"/>
                    <a:pt x="101375" y="22571"/>
                    <a:pt x="101264" y="22571"/>
                  </a:cubicBezTo>
                  <a:cubicBezTo>
                    <a:pt x="100322" y="22571"/>
                    <a:pt x="99704" y="22183"/>
                    <a:pt x="99229" y="21281"/>
                  </a:cubicBezTo>
                  <a:cubicBezTo>
                    <a:pt x="98990" y="20832"/>
                    <a:pt x="98765" y="20369"/>
                    <a:pt x="98569" y="19902"/>
                  </a:cubicBezTo>
                  <a:cubicBezTo>
                    <a:pt x="98523" y="19786"/>
                    <a:pt x="98618" y="19612"/>
                    <a:pt x="98706" y="19456"/>
                  </a:cubicBezTo>
                  <a:close/>
                  <a:moveTo>
                    <a:pt x="78278" y="17078"/>
                  </a:moveTo>
                  <a:cubicBezTo>
                    <a:pt x="78475" y="17848"/>
                    <a:pt x="78915" y="18526"/>
                    <a:pt x="78415" y="19351"/>
                  </a:cubicBezTo>
                  <a:cubicBezTo>
                    <a:pt x="77847" y="20287"/>
                    <a:pt x="77049" y="20801"/>
                    <a:pt x="76028" y="21048"/>
                  </a:cubicBezTo>
                  <a:cubicBezTo>
                    <a:pt x="75816" y="21098"/>
                    <a:pt x="75597" y="21126"/>
                    <a:pt x="75381" y="21163"/>
                  </a:cubicBezTo>
                  <a:cubicBezTo>
                    <a:pt x="74556" y="21300"/>
                    <a:pt x="74024" y="21744"/>
                    <a:pt x="73855" y="22592"/>
                  </a:cubicBezTo>
                  <a:cubicBezTo>
                    <a:pt x="73717" y="23285"/>
                    <a:pt x="73410" y="23894"/>
                    <a:pt x="72796" y="24417"/>
                  </a:cubicBezTo>
                  <a:cubicBezTo>
                    <a:pt x="72461" y="23629"/>
                    <a:pt x="72109" y="22909"/>
                    <a:pt x="71866" y="22148"/>
                  </a:cubicBezTo>
                  <a:cubicBezTo>
                    <a:pt x="71788" y="21905"/>
                    <a:pt x="71935" y="21488"/>
                    <a:pt x="72122" y="21277"/>
                  </a:cubicBezTo>
                  <a:cubicBezTo>
                    <a:pt x="72728" y="20584"/>
                    <a:pt x="73515" y="20163"/>
                    <a:pt x="74419" y="19961"/>
                  </a:cubicBezTo>
                  <a:cubicBezTo>
                    <a:pt x="75647" y="19685"/>
                    <a:pt x="76738" y="19163"/>
                    <a:pt x="77535" y="18146"/>
                  </a:cubicBezTo>
                  <a:cubicBezTo>
                    <a:pt x="77783" y="17825"/>
                    <a:pt x="78003" y="17476"/>
                    <a:pt x="78278" y="17078"/>
                  </a:cubicBezTo>
                  <a:close/>
                  <a:moveTo>
                    <a:pt x="100337" y="17290"/>
                  </a:moveTo>
                  <a:cubicBezTo>
                    <a:pt x="100539" y="17290"/>
                    <a:pt x="100752" y="17346"/>
                    <a:pt x="100945" y="17399"/>
                  </a:cubicBezTo>
                  <a:cubicBezTo>
                    <a:pt x="101738" y="17609"/>
                    <a:pt x="102550" y="17815"/>
                    <a:pt x="103288" y="18159"/>
                  </a:cubicBezTo>
                  <a:cubicBezTo>
                    <a:pt x="103678" y="18343"/>
                    <a:pt x="104054" y="18760"/>
                    <a:pt x="104223" y="19163"/>
                  </a:cubicBezTo>
                  <a:cubicBezTo>
                    <a:pt x="104806" y="20529"/>
                    <a:pt x="105901" y="21312"/>
                    <a:pt x="107157" y="21909"/>
                  </a:cubicBezTo>
                  <a:cubicBezTo>
                    <a:pt x="107863" y="22243"/>
                    <a:pt x="108254" y="22797"/>
                    <a:pt x="108528" y="23472"/>
                  </a:cubicBezTo>
                  <a:cubicBezTo>
                    <a:pt x="108574" y="23581"/>
                    <a:pt x="108565" y="23802"/>
                    <a:pt x="108487" y="23870"/>
                  </a:cubicBezTo>
                  <a:lnTo>
                    <a:pt x="108487" y="23871"/>
                  </a:lnTo>
                  <a:cubicBezTo>
                    <a:pt x="108035" y="24289"/>
                    <a:pt x="107570" y="24710"/>
                    <a:pt x="106826" y="24710"/>
                  </a:cubicBezTo>
                  <a:cubicBezTo>
                    <a:pt x="106802" y="24710"/>
                    <a:pt x="106778" y="24710"/>
                    <a:pt x="106753" y="24709"/>
                  </a:cubicBezTo>
                  <a:cubicBezTo>
                    <a:pt x="106684" y="24389"/>
                    <a:pt x="106625" y="24103"/>
                    <a:pt x="106561" y="23819"/>
                  </a:cubicBezTo>
                  <a:cubicBezTo>
                    <a:pt x="106103" y="21798"/>
                    <a:pt x="104631" y="20598"/>
                    <a:pt x="102537" y="20506"/>
                  </a:cubicBezTo>
                  <a:cubicBezTo>
                    <a:pt x="101973" y="20483"/>
                    <a:pt x="101395" y="20437"/>
                    <a:pt x="100859" y="20281"/>
                  </a:cubicBezTo>
                  <a:cubicBezTo>
                    <a:pt x="100438" y="20157"/>
                    <a:pt x="100015" y="19910"/>
                    <a:pt x="99695" y="19612"/>
                  </a:cubicBezTo>
                  <a:cubicBezTo>
                    <a:pt x="99140" y="19094"/>
                    <a:pt x="99154" y="18577"/>
                    <a:pt x="99708" y="17637"/>
                  </a:cubicBezTo>
                  <a:cubicBezTo>
                    <a:pt x="99866" y="17371"/>
                    <a:pt x="100093" y="17290"/>
                    <a:pt x="100337" y="17290"/>
                  </a:cubicBezTo>
                  <a:close/>
                  <a:moveTo>
                    <a:pt x="80500" y="21309"/>
                  </a:moveTo>
                  <a:cubicBezTo>
                    <a:pt x="80945" y="21496"/>
                    <a:pt x="81334" y="22523"/>
                    <a:pt x="81019" y="23050"/>
                  </a:cubicBezTo>
                  <a:cubicBezTo>
                    <a:pt x="80931" y="23192"/>
                    <a:pt x="80693" y="23265"/>
                    <a:pt x="80510" y="23317"/>
                  </a:cubicBezTo>
                  <a:cubicBezTo>
                    <a:pt x="79616" y="23569"/>
                    <a:pt x="79464" y="23803"/>
                    <a:pt x="79740" y="24697"/>
                  </a:cubicBezTo>
                  <a:cubicBezTo>
                    <a:pt x="79904" y="25255"/>
                    <a:pt x="80116" y="25806"/>
                    <a:pt x="80321" y="26355"/>
                  </a:cubicBezTo>
                  <a:cubicBezTo>
                    <a:pt x="80491" y="26814"/>
                    <a:pt x="80376" y="27148"/>
                    <a:pt x="79904" y="27318"/>
                  </a:cubicBezTo>
                  <a:cubicBezTo>
                    <a:pt x="79546" y="27444"/>
                    <a:pt x="79177" y="27650"/>
                    <a:pt x="78822" y="27650"/>
                  </a:cubicBezTo>
                  <a:cubicBezTo>
                    <a:pt x="78804" y="27650"/>
                    <a:pt x="78786" y="27649"/>
                    <a:pt x="78768" y="27648"/>
                  </a:cubicBezTo>
                  <a:cubicBezTo>
                    <a:pt x="78657" y="27641"/>
                    <a:pt x="78548" y="27637"/>
                    <a:pt x="78441" y="27637"/>
                  </a:cubicBezTo>
                  <a:cubicBezTo>
                    <a:pt x="77592" y="27637"/>
                    <a:pt x="76830" y="27865"/>
                    <a:pt x="76114" y="28349"/>
                  </a:cubicBezTo>
                  <a:cubicBezTo>
                    <a:pt x="76004" y="28423"/>
                    <a:pt x="75866" y="28464"/>
                    <a:pt x="75737" y="28524"/>
                  </a:cubicBezTo>
                  <a:cubicBezTo>
                    <a:pt x="75721" y="28491"/>
                    <a:pt x="75701" y="28460"/>
                    <a:pt x="75678" y="28431"/>
                  </a:cubicBezTo>
                  <a:cubicBezTo>
                    <a:pt x="75775" y="28321"/>
                    <a:pt x="75861" y="28202"/>
                    <a:pt x="75962" y="28101"/>
                  </a:cubicBezTo>
                  <a:cubicBezTo>
                    <a:pt x="76792" y="27259"/>
                    <a:pt x="76989" y="26231"/>
                    <a:pt x="76833" y="25104"/>
                  </a:cubicBezTo>
                  <a:cubicBezTo>
                    <a:pt x="76700" y="24137"/>
                    <a:pt x="76898" y="23734"/>
                    <a:pt x="77746" y="23267"/>
                  </a:cubicBezTo>
                  <a:cubicBezTo>
                    <a:pt x="78323" y="22950"/>
                    <a:pt x="78924" y="22670"/>
                    <a:pt x="79469" y="22299"/>
                  </a:cubicBezTo>
                  <a:cubicBezTo>
                    <a:pt x="79841" y="22047"/>
                    <a:pt x="80133" y="21671"/>
                    <a:pt x="80500" y="21309"/>
                  </a:cubicBezTo>
                  <a:close/>
                  <a:moveTo>
                    <a:pt x="79112" y="19332"/>
                  </a:moveTo>
                  <a:cubicBezTo>
                    <a:pt x="79314" y="19685"/>
                    <a:pt x="79484" y="19938"/>
                    <a:pt x="79607" y="20208"/>
                  </a:cubicBezTo>
                  <a:cubicBezTo>
                    <a:pt x="79818" y="20667"/>
                    <a:pt x="79666" y="21248"/>
                    <a:pt x="79236" y="21511"/>
                  </a:cubicBezTo>
                  <a:lnTo>
                    <a:pt x="79235" y="21511"/>
                  </a:lnTo>
                  <a:cubicBezTo>
                    <a:pt x="78612" y="21890"/>
                    <a:pt x="77970" y="22243"/>
                    <a:pt x="77324" y="22582"/>
                  </a:cubicBezTo>
                  <a:cubicBezTo>
                    <a:pt x="76344" y="23090"/>
                    <a:pt x="75918" y="23874"/>
                    <a:pt x="76083" y="24970"/>
                  </a:cubicBezTo>
                  <a:cubicBezTo>
                    <a:pt x="76335" y="26634"/>
                    <a:pt x="75702" y="27812"/>
                    <a:pt x="74175" y="28521"/>
                  </a:cubicBezTo>
                  <a:cubicBezTo>
                    <a:pt x="74038" y="28586"/>
                    <a:pt x="73937" y="28733"/>
                    <a:pt x="73800" y="28852"/>
                  </a:cubicBezTo>
                  <a:cubicBezTo>
                    <a:pt x="72925" y="28472"/>
                    <a:pt x="72810" y="28091"/>
                    <a:pt x="73062" y="27244"/>
                  </a:cubicBezTo>
                  <a:cubicBezTo>
                    <a:pt x="73222" y="26720"/>
                    <a:pt x="73232" y="26135"/>
                    <a:pt x="73205" y="25584"/>
                  </a:cubicBezTo>
                  <a:cubicBezTo>
                    <a:pt x="73191" y="25281"/>
                    <a:pt x="73250" y="25103"/>
                    <a:pt x="73410" y="24856"/>
                  </a:cubicBezTo>
                  <a:cubicBezTo>
                    <a:pt x="73827" y="24228"/>
                    <a:pt x="74285" y="23581"/>
                    <a:pt x="74510" y="22871"/>
                  </a:cubicBezTo>
                  <a:cubicBezTo>
                    <a:pt x="74725" y="22188"/>
                    <a:pt x="75120" y="21968"/>
                    <a:pt x="75738" y="21821"/>
                  </a:cubicBezTo>
                  <a:cubicBezTo>
                    <a:pt x="76391" y="21665"/>
                    <a:pt x="77026" y="21445"/>
                    <a:pt x="77636" y="21166"/>
                  </a:cubicBezTo>
                  <a:cubicBezTo>
                    <a:pt x="78360" y="20827"/>
                    <a:pt x="78801" y="20189"/>
                    <a:pt x="79112" y="19332"/>
                  </a:cubicBezTo>
                  <a:close/>
                  <a:moveTo>
                    <a:pt x="90222" y="926"/>
                  </a:moveTo>
                  <a:cubicBezTo>
                    <a:pt x="90626" y="962"/>
                    <a:pt x="91207" y="1003"/>
                    <a:pt x="91780" y="1096"/>
                  </a:cubicBezTo>
                  <a:cubicBezTo>
                    <a:pt x="91913" y="1113"/>
                    <a:pt x="92088" y="1302"/>
                    <a:pt x="92115" y="1439"/>
                  </a:cubicBezTo>
                  <a:cubicBezTo>
                    <a:pt x="92513" y="3428"/>
                    <a:pt x="93659" y="4977"/>
                    <a:pt x="95039" y="6380"/>
                  </a:cubicBezTo>
                  <a:cubicBezTo>
                    <a:pt x="96464" y="7829"/>
                    <a:pt x="98211" y="8841"/>
                    <a:pt x="99925" y="9923"/>
                  </a:cubicBezTo>
                  <a:lnTo>
                    <a:pt x="99925" y="10579"/>
                  </a:lnTo>
                  <a:cubicBezTo>
                    <a:pt x="99416" y="10771"/>
                    <a:pt x="98954" y="10945"/>
                    <a:pt x="98430" y="11142"/>
                  </a:cubicBezTo>
                  <a:cubicBezTo>
                    <a:pt x="97459" y="10583"/>
                    <a:pt x="96386" y="9969"/>
                    <a:pt x="95319" y="9341"/>
                  </a:cubicBezTo>
                  <a:cubicBezTo>
                    <a:pt x="93981" y="8557"/>
                    <a:pt x="92921" y="7508"/>
                    <a:pt x="92151" y="6142"/>
                  </a:cubicBezTo>
                  <a:cubicBezTo>
                    <a:pt x="91817" y="5541"/>
                    <a:pt x="91308" y="5028"/>
                    <a:pt x="90840" y="4514"/>
                  </a:cubicBezTo>
                  <a:cubicBezTo>
                    <a:pt x="90827" y="4500"/>
                    <a:pt x="90799" y="4493"/>
                    <a:pt x="90761" y="4493"/>
                  </a:cubicBezTo>
                  <a:cubicBezTo>
                    <a:pt x="90634" y="4493"/>
                    <a:pt x="90404" y="4568"/>
                    <a:pt x="90309" y="4657"/>
                  </a:cubicBezTo>
                  <a:cubicBezTo>
                    <a:pt x="89351" y="5538"/>
                    <a:pt x="88499" y="6540"/>
                    <a:pt x="87458" y="7306"/>
                  </a:cubicBezTo>
                  <a:cubicBezTo>
                    <a:pt x="85184" y="8978"/>
                    <a:pt x="82788" y="10463"/>
                    <a:pt x="79996" y="11161"/>
                  </a:cubicBezTo>
                  <a:cubicBezTo>
                    <a:pt x="79730" y="11226"/>
                    <a:pt x="79433" y="11256"/>
                    <a:pt x="79216" y="11403"/>
                  </a:cubicBezTo>
                  <a:cubicBezTo>
                    <a:pt x="79001" y="11541"/>
                    <a:pt x="78868" y="11807"/>
                    <a:pt x="78703" y="12018"/>
                  </a:cubicBezTo>
                  <a:cubicBezTo>
                    <a:pt x="78720" y="12017"/>
                    <a:pt x="78737" y="12017"/>
                    <a:pt x="78754" y="12017"/>
                  </a:cubicBezTo>
                  <a:cubicBezTo>
                    <a:pt x="78978" y="12017"/>
                    <a:pt x="79205" y="12031"/>
                    <a:pt x="79431" y="12031"/>
                  </a:cubicBezTo>
                  <a:cubicBezTo>
                    <a:pt x="79618" y="12031"/>
                    <a:pt x="79805" y="12022"/>
                    <a:pt x="79986" y="11986"/>
                  </a:cubicBezTo>
                  <a:cubicBezTo>
                    <a:pt x="81770" y="11637"/>
                    <a:pt x="83347" y="10794"/>
                    <a:pt x="84923" y="9923"/>
                  </a:cubicBezTo>
                  <a:cubicBezTo>
                    <a:pt x="87165" y="8690"/>
                    <a:pt x="89208" y="7251"/>
                    <a:pt x="90817" y="5115"/>
                  </a:cubicBezTo>
                  <a:cubicBezTo>
                    <a:pt x="91386" y="6880"/>
                    <a:pt x="92376" y="8301"/>
                    <a:pt x="93825" y="9323"/>
                  </a:cubicBezTo>
                  <a:cubicBezTo>
                    <a:pt x="95209" y="10303"/>
                    <a:pt x="96634" y="11252"/>
                    <a:pt x="98426" y="11670"/>
                  </a:cubicBezTo>
                  <a:cubicBezTo>
                    <a:pt x="98473" y="11870"/>
                    <a:pt x="98513" y="11970"/>
                    <a:pt x="98605" y="11970"/>
                  </a:cubicBezTo>
                  <a:cubicBezTo>
                    <a:pt x="98683" y="11970"/>
                    <a:pt x="98800" y="11898"/>
                    <a:pt x="98994" y="11752"/>
                  </a:cubicBezTo>
                  <a:cubicBezTo>
                    <a:pt x="99257" y="11556"/>
                    <a:pt x="99511" y="11461"/>
                    <a:pt x="99736" y="11461"/>
                  </a:cubicBezTo>
                  <a:cubicBezTo>
                    <a:pt x="100127" y="11461"/>
                    <a:pt x="100431" y="11749"/>
                    <a:pt x="100544" y="12302"/>
                  </a:cubicBezTo>
                  <a:cubicBezTo>
                    <a:pt x="100782" y="13429"/>
                    <a:pt x="100773" y="14525"/>
                    <a:pt x="99871" y="15428"/>
                  </a:cubicBezTo>
                  <a:cubicBezTo>
                    <a:pt x="99585" y="15714"/>
                    <a:pt x="99334" y="16031"/>
                    <a:pt x="99119" y="16372"/>
                  </a:cubicBezTo>
                  <a:cubicBezTo>
                    <a:pt x="98981" y="16587"/>
                    <a:pt x="98899" y="16853"/>
                    <a:pt x="98848" y="17105"/>
                  </a:cubicBezTo>
                  <a:cubicBezTo>
                    <a:pt x="98638" y="18118"/>
                    <a:pt x="98087" y="18907"/>
                    <a:pt x="97308" y="19567"/>
                  </a:cubicBezTo>
                  <a:cubicBezTo>
                    <a:pt x="95943" y="20735"/>
                    <a:pt x="94361" y="21387"/>
                    <a:pt x="92573" y="21537"/>
                  </a:cubicBezTo>
                  <a:cubicBezTo>
                    <a:pt x="92555" y="21537"/>
                    <a:pt x="92542" y="21551"/>
                    <a:pt x="92523" y="21556"/>
                  </a:cubicBezTo>
                  <a:cubicBezTo>
                    <a:pt x="91749" y="21661"/>
                    <a:pt x="91762" y="21661"/>
                    <a:pt x="91904" y="22509"/>
                  </a:cubicBezTo>
                  <a:cubicBezTo>
                    <a:pt x="92083" y="23577"/>
                    <a:pt x="92239" y="24645"/>
                    <a:pt x="92403" y="25712"/>
                  </a:cubicBezTo>
                  <a:cubicBezTo>
                    <a:pt x="92473" y="26162"/>
                    <a:pt x="92560" y="26589"/>
                    <a:pt x="93188" y="26602"/>
                  </a:cubicBezTo>
                  <a:cubicBezTo>
                    <a:pt x="92358" y="27464"/>
                    <a:pt x="91579" y="28293"/>
                    <a:pt x="90768" y="29096"/>
                  </a:cubicBezTo>
                  <a:cubicBezTo>
                    <a:pt x="90594" y="29269"/>
                    <a:pt x="90318" y="29425"/>
                    <a:pt x="90080" y="29439"/>
                  </a:cubicBezTo>
                  <a:cubicBezTo>
                    <a:pt x="89530" y="29476"/>
                    <a:pt x="88985" y="29532"/>
                    <a:pt x="88444" y="29595"/>
                  </a:cubicBezTo>
                  <a:cubicBezTo>
                    <a:pt x="86239" y="29879"/>
                    <a:pt x="84085" y="30397"/>
                    <a:pt x="81940" y="30971"/>
                  </a:cubicBezTo>
                  <a:cubicBezTo>
                    <a:pt x="80280" y="31415"/>
                    <a:pt x="80331" y="31716"/>
                    <a:pt x="80139" y="33115"/>
                  </a:cubicBezTo>
                  <a:cubicBezTo>
                    <a:pt x="79679" y="33165"/>
                    <a:pt x="79208" y="33230"/>
                    <a:pt x="78740" y="33272"/>
                  </a:cubicBezTo>
                  <a:cubicBezTo>
                    <a:pt x="78730" y="33273"/>
                    <a:pt x="78719" y="33273"/>
                    <a:pt x="78707" y="33273"/>
                  </a:cubicBezTo>
                  <a:cubicBezTo>
                    <a:pt x="78600" y="33273"/>
                    <a:pt x="78467" y="33236"/>
                    <a:pt x="78400" y="33171"/>
                  </a:cubicBezTo>
                  <a:cubicBezTo>
                    <a:pt x="77952" y="32698"/>
                    <a:pt x="77516" y="32208"/>
                    <a:pt x="77026" y="31671"/>
                  </a:cubicBezTo>
                  <a:cubicBezTo>
                    <a:pt x="77571" y="31410"/>
                    <a:pt x="78208" y="31072"/>
                    <a:pt x="78873" y="30792"/>
                  </a:cubicBezTo>
                  <a:cubicBezTo>
                    <a:pt x="80986" y="29911"/>
                    <a:pt x="83108" y="29054"/>
                    <a:pt x="85217" y="28175"/>
                  </a:cubicBezTo>
                  <a:cubicBezTo>
                    <a:pt x="85334" y="28127"/>
                    <a:pt x="85434" y="28102"/>
                    <a:pt x="85527" y="28102"/>
                  </a:cubicBezTo>
                  <a:cubicBezTo>
                    <a:pt x="85682" y="28102"/>
                    <a:pt x="85818" y="28171"/>
                    <a:pt x="85982" y="28316"/>
                  </a:cubicBezTo>
                  <a:cubicBezTo>
                    <a:pt x="86405" y="28695"/>
                    <a:pt x="86873" y="29019"/>
                    <a:pt x="87376" y="29284"/>
                  </a:cubicBezTo>
                  <a:cubicBezTo>
                    <a:pt x="87569" y="29385"/>
                    <a:pt x="87803" y="29412"/>
                    <a:pt x="88047" y="29412"/>
                  </a:cubicBezTo>
                  <a:cubicBezTo>
                    <a:pt x="88169" y="29412"/>
                    <a:pt x="88293" y="29405"/>
                    <a:pt x="88415" y="29398"/>
                  </a:cubicBezTo>
                  <a:cubicBezTo>
                    <a:pt x="87939" y="28491"/>
                    <a:pt x="86945" y="28276"/>
                    <a:pt x="86408" y="27739"/>
                  </a:cubicBezTo>
                  <a:cubicBezTo>
                    <a:pt x="86528" y="25888"/>
                    <a:pt x="86637" y="24128"/>
                    <a:pt x="86752" y="22304"/>
                  </a:cubicBezTo>
                  <a:cubicBezTo>
                    <a:pt x="86202" y="22211"/>
                    <a:pt x="85716" y="22175"/>
                    <a:pt x="85253" y="22047"/>
                  </a:cubicBezTo>
                  <a:cubicBezTo>
                    <a:pt x="84080" y="21712"/>
                    <a:pt x="82838" y="21492"/>
                    <a:pt x="81774" y="20937"/>
                  </a:cubicBezTo>
                  <a:cubicBezTo>
                    <a:pt x="80193" y="20121"/>
                    <a:pt x="79556" y="18568"/>
                    <a:pt x="79258" y="16862"/>
                  </a:cubicBezTo>
                  <a:cubicBezTo>
                    <a:pt x="79226" y="16675"/>
                    <a:pt x="78970" y="16469"/>
                    <a:pt x="78768" y="16372"/>
                  </a:cubicBezTo>
                  <a:cubicBezTo>
                    <a:pt x="76902" y="15482"/>
                    <a:pt x="76448" y="14231"/>
                    <a:pt x="76907" y="12449"/>
                  </a:cubicBezTo>
                  <a:cubicBezTo>
                    <a:pt x="76961" y="12224"/>
                    <a:pt x="77209" y="11921"/>
                    <a:pt x="77407" y="11894"/>
                  </a:cubicBezTo>
                  <a:cubicBezTo>
                    <a:pt x="77416" y="11892"/>
                    <a:pt x="77425" y="11892"/>
                    <a:pt x="77434" y="11892"/>
                  </a:cubicBezTo>
                  <a:cubicBezTo>
                    <a:pt x="77621" y="11892"/>
                    <a:pt x="77843" y="12148"/>
                    <a:pt x="78053" y="12279"/>
                  </a:cubicBezTo>
                  <a:cubicBezTo>
                    <a:pt x="78222" y="12384"/>
                    <a:pt x="78392" y="12485"/>
                    <a:pt x="78562" y="12586"/>
                  </a:cubicBezTo>
                  <a:cubicBezTo>
                    <a:pt x="78608" y="12398"/>
                    <a:pt x="78653" y="12205"/>
                    <a:pt x="78703" y="12018"/>
                  </a:cubicBezTo>
                  <a:cubicBezTo>
                    <a:pt x="78470" y="11352"/>
                    <a:pt x="78101" y="11086"/>
                    <a:pt x="77339" y="11086"/>
                  </a:cubicBezTo>
                  <a:cubicBezTo>
                    <a:pt x="77203" y="11086"/>
                    <a:pt x="77055" y="11094"/>
                    <a:pt x="76893" y="11111"/>
                  </a:cubicBezTo>
                  <a:cubicBezTo>
                    <a:pt x="76843" y="10707"/>
                    <a:pt x="76911" y="10528"/>
                    <a:pt x="77415" y="10478"/>
                  </a:cubicBezTo>
                  <a:cubicBezTo>
                    <a:pt x="78181" y="10395"/>
                    <a:pt x="79001" y="10276"/>
                    <a:pt x="79675" y="9933"/>
                  </a:cubicBezTo>
                  <a:cubicBezTo>
                    <a:pt x="81298" y="9098"/>
                    <a:pt x="82879" y="8163"/>
                    <a:pt x="84429" y="7192"/>
                  </a:cubicBezTo>
                  <a:cubicBezTo>
                    <a:pt x="85831" y="6311"/>
                    <a:pt x="86999" y="5147"/>
                    <a:pt x="88036" y="3854"/>
                  </a:cubicBezTo>
                  <a:cubicBezTo>
                    <a:pt x="88356" y="3456"/>
                    <a:pt x="88755" y="3117"/>
                    <a:pt x="89057" y="2709"/>
                  </a:cubicBezTo>
                  <a:cubicBezTo>
                    <a:pt x="89452" y="2177"/>
                    <a:pt x="89786" y="1599"/>
                    <a:pt x="90222" y="926"/>
                  </a:cubicBezTo>
                  <a:close/>
                  <a:moveTo>
                    <a:pt x="93411" y="26965"/>
                  </a:moveTo>
                  <a:cubicBezTo>
                    <a:pt x="95593" y="27492"/>
                    <a:pt x="97812" y="27886"/>
                    <a:pt x="99929" y="28583"/>
                  </a:cubicBezTo>
                  <a:cubicBezTo>
                    <a:pt x="101323" y="29041"/>
                    <a:pt x="102583" y="29917"/>
                    <a:pt x="103216" y="31397"/>
                  </a:cubicBezTo>
                  <a:cubicBezTo>
                    <a:pt x="103317" y="31631"/>
                    <a:pt x="103464" y="31841"/>
                    <a:pt x="103601" y="32094"/>
                  </a:cubicBezTo>
                  <a:cubicBezTo>
                    <a:pt x="103366" y="32167"/>
                    <a:pt x="103179" y="32226"/>
                    <a:pt x="102831" y="32341"/>
                  </a:cubicBezTo>
                  <a:cubicBezTo>
                    <a:pt x="103252" y="32681"/>
                    <a:pt x="103555" y="32965"/>
                    <a:pt x="103894" y="33180"/>
                  </a:cubicBezTo>
                  <a:cubicBezTo>
                    <a:pt x="104952" y="33859"/>
                    <a:pt x="105599" y="34875"/>
                    <a:pt x="106208" y="35925"/>
                  </a:cubicBezTo>
                  <a:cubicBezTo>
                    <a:pt x="106314" y="36099"/>
                    <a:pt x="106337" y="36329"/>
                    <a:pt x="106415" y="36604"/>
                  </a:cubicBezTo>
                  <a:cubicBezTo>
                    <a:pt x="106163" y="36526"/>
                    <a:pt x="105998" y="36480"/>
                    <a:pt x="105805" y="36421"/>
                  </a:cubicBezTo>
                  <a:cubicBezTo>
                    <a:pt x="105742" y="36631"/>
                    <a:pt x="105682" y="36819"/>
                    <a:pt x="105614" y="37035"/>
                  </a:cubicBezTo>
                  <a:cubicBezTo>
                    <a:pt x="105860" y="37176"/>
                    <a:pt x="106090" y="37310"/>
                    <a:pt x="106378" y="37470"/>
                  </a:cubicBezTo>
                  <a:cubicBezTo>
                    <a:pt x="106232" y="37649"/>
                    <a:pt x="106140" y="37864"/>
                    <a:pt x="105980" y="37938"/>
                  </a:cubicBezTo>
                  <a:cubicBezTo>
                    <a:pt x="105255" y="38276"/>
                    <a:pt x="104514" y="38553"/>
                    <a:pt x="103744" y="38553"/>
                  </a:cubicBezTo>
                  <a:cubicBezTo>
                    <a:pt x="103369" y="38553"/>
                    <a:pt x="102987" y="38488"/>
                    <a:pt x="102597" y="38331"/>
                  </a:cubicBezTo>
                  <a:cubicBezTo>
                    <a:pt x="101401" y="37855"/>
                    <a:pt x="100942" y="37075"/>
                    <a:pt x="101020" y="35687"/>
                  </a:cubicBezTo>
                  <a:cubicBezTo>
                    <a:pt x="101076" y="34578"/>
                    <a:pt x="101639" y="33680"/>
                    <a:pt x="102276" y="32818"/>
                  </a:cubicBezTo>
                  <a:cubicBezTo>
                    <a:pt x="102367" y="32694"/>
                    <a:pt x="102386" y="32519"/>
                    <a:pt x="102440" y="32373"/>
                  </a:cubicBezTo>
                  <a:cubicBezTo>
                    <a:pt x="102404" y="32364"/>
                    <a:pt x="102367" y="32355"/>
                    <a:pt x="102326" y="32341"/>
                  </a:cubicBezTo>
                  <a:cubicBezTo>
                    <a:pt x="102212" y="32303"/>
                    <a:pt x="102090" y="32255"/>
                    <a:pt x="101992" y="32255"/>
                  </a:cubicBezTo>
                  <a:cubicBezTo>
                    <a:pt x="101960" y="32255"/>
                    <a:pt x="101930" y="32260"/>
                    <a:pt x="101904" y="32273"/>
                  </a:cubicBezTo>
                  <a:cubicBezTo>
                    <a:pt x="101666" y="32382"/>
                    <a:pt x="101447" y="32580"/>
                    <a:pt x="101291" y="32790"/>
                  </a:cubicBezTo>
                  <a:cubicBezTo>
                    <a:pt x="101011" y="33171"/>
                    <a:pt x="100782" y="33593"/>
                    <a:pt x="100516" y="34023"/>
                  </a:cubicBezTo>
                  <a:cubicBezTo>
                    <a:pt x="100076" y="33899"/>
                    <a:pt x="99608" y="33840"/>
                    <a:pt x="99214" y="33638"/>
                  </a:cubicBezTo>
                  <a:cubicBezTo>
                    <a:pt x="99017" y="33537"/>
                    <a:pt x="98843" y="33189"/>
                    <a:pt x="98834" y="32946"/>
                  </a:cubicBezTo>
                  <a:cubicBezTo>
                    <a:pt x="98807" y="32163"/>
                    <a:pt x="98870" y="31374"/>
                    <a:pt x="98870" y="30586"/>
                  </a:cubicBezTo>
                  <a:cubicBezTo>
                    <a:pt x="98870" y="29710"/>
                    <a:pt x="98595" y="29330"/>
                    <a:pt x="97738" y="29284"/>
                  </a:cubicBezTo>
                  <a:cubicBezTo>
                    <a:pt x="97246" y="29256"/>
                    <a:pt x="96752" y="29248"/>
                    <a:pt x="96258" y="29248"/>
                  </a:cubicBezTo>
                  <a:cubicBezTo>
                    <a:pt x="95526" y="29248"/>
                    <a:pt x="94793" y="29266"/>
                    <a:pt x="94062" y="29266"/>
                  </a:cubicBezTo>
                  <a:lnTo>
                    <a:pt x="91880" y="29266"/>
                  </a:lnTo>
                  <a:cubicBezTo>
                    <a:pt x="92435" y="28532"/>
                    <a:pt x="93375" y="28046"/>
                    <a:pt x="93411" y="26965"/>
                  </a:cubicBezTo>
                  <a:close/>
                  <a:moveTo>
                    <a:pt x="75927" y="32552"/>
                  </a:moveTo>
                  <a:cubicBezTo>
                    <a:pt x="77161" y="32552"/>
                    <a:pt x="77774" y="33429"/>
                    <a:pt x="77870" y="34738"/>
                  </a:cubicBezTo>
                  <a:cubicBezTo>
                    <a:pt x="77884" y="34903"/>
                    <a:pt x="77874" y="35068"/>
                    <a:pt x="77874" y="35233"/>
                  </a:cubicBezTo>
                  <a:cubicBezTo>
                    <a:pt x="77855" y="36998"/>
                    <a:pt x="77278" y="37864"/>
                    <a:pt x="75747" y="38419"/>
                  </a:cubicBezTo>
                  <a:cubicBezTo>
                    <a:pt x="75484" y="38515"/>
                    <a:pt x="75251" y="38563"/>
                    <a:pt x="75045" y="38563"/>
                  </a:cubicBezTo>
                  <a:cubicBezTo>
                    <a:pt x="74493" y="38563"/>
                    <a:pt x="74134" y="38217"/>
                    <a:pt x="73910" y="37507"/>
                  </a:cubicBezTo>
                  <a:cubicBezTo>
                    <a:pt x="73429" y="35962"/>
                    <a:pt x="73653" y="34496"/>
                    <a:pt x="74441" y="33125"/>
                  </a:cubicBezTo>
                  <a:cubicBezTo>
                    <a:pt x="74592" y="32864"/>
                    <a:pt x="75010" y="32671"/>
                    <a:pt x="75335" y="32611"/>
                  </a:cubicBezTo>
                  <a:cubicBezTo>
                    <a:pt x="75546" y="32571"/>
                    <a:pt x="75744" y="32552"/>
                    <a:pt x="75927" y="32552"/>
                  </a:cubicBezTo>
                  <a:close/>
                  <a:moveTo>
                    <a:pt x="28964" y="47925"/>
                  </a:moveTo>
                  <a:cubicBezTo>
                    <a:pt x="28977" y="47957"/>
                    <a:pt x="28995" y="47993"/>
                    <a:pt x="29010" y="48030"/>
                  </a:cubicBezTo>
                  <a:lnTo>
                    <a:pt x="29009" y="48030"/>
                  </a:lnTo>
                  <a:cubicBezTo>
                    <a:pt x="28958" y="48067"/>
                    <a:pt x="28913" y="48113"/>
                    <a:pt x="28854" y="48140"/>
                  </a:cubicBezTo>
                  <a:cubicBezTo>
                    <a:pt x="28354" y="48364"/>
                    <a:pt x="28235" y="48694"/>
                    <a:pt x="28318" y="49268"/>
                  </a:cubicBezTo>
                  <a:cubicBezTo>
                    <a:pt x="28427" y="50055"/>
                    <a:pt x="28345" y="50867"/>
                    <a:pt x="28345" y="51779"/>
                  </a:cubicBezTo>
                  <a:cubicBezTo>
                    <a:pt x="28003" y="51779"/>
                    <a:pt x="27590" y="51856"/>
                    <a:pt x="27206" y="51856"/>
                  </a:cubicBezTo>
                  <a:cubicBezTo>
                    <a:pt x="26962" y="51856"/>
                    <a:pt x="26730" y="51825"/>
                    <a:pt x="26534" y="51725"/>
                  </a:cubicBezTo>
                  <a:cubicBezTo>
                    <a:pt x="26034" y="51468"/>
                    <a:pt x="25287" y="51715"/>
                    <a:pt x="24984" y="50940"/>
                  </a:cubicBezTo>
                  <a:cubicBezTo>
                    <a:pt x="24751" y="50345"/>
                    <a:pt x="24265" y="49854"/>
                    <a:pt x="23848" y="49255"/>
                  </a:cubicBezTo>
                  <a:cubicBezTo>
                    <a:pt x="24797" y="49057"/>
                    <a:pt x="25663" y="48905"/>
                    <a:pt x="26507" y="48685"/>
                  </a:cubicBezTo>
                  <a:cubicBezTo>
                    <a:pt x="27336" y="48466"/>
                    <a:pt x="28148" y="48182"/>
                    <a:pt x="28964" y="47925"/>
                  </a:cubicBezTo>
                  <a:close/>
                  <a:moveTo>
                    <a:pt x="28573" y="52633"/>
                  </a:moveTo>
                  <a:cubicBezTo>
                    <a:pt x="28707" y="53371"/>
                    <a:pt x="28854" y="54168"/>
                    <a:pt x="29004" y="55016"/>
                  </a:cubicBezTo>
                  <a:lnTo>
                    <a:pt x="27372" y="55016"/>
                  </a:lnTo>
                  <a:cubicBezTo>
                    <a:pt x="27033" y="54227"/>
                    <a:pt x="26699" y="53453"/>
                    <a:pt x="26346" y="52633"/>
                  </a:cubicBezTo>
                  <a:close/>
                  <a:moveTo>
                    <a:pt x="22180" y="53050"/>
                  </a:moveTo>
                  <a:lnTo>
                    <a:pt x="22180" y="53050"/>
                  </a:lnTo>
                  <a:cubicBezTo>
                    <a:pt x="23537" y="53319"/>
                    <a:pt x="24856" y="53572"/>
                    <a:pt x="26167" y="53856"/>
                  </a:cubicBezTo>
                  <a:cubicBezTo>
                    <a:pt x="26295" y="53883"/>
                    <a:pt x="26423" y="54066"/>
                    <a:pt x="26484" y="54209"/>
                  </a:cubicBezTo>
                  <a:cubicBezTo>
                    <a:pt x="26585" y="54457"/>
                    <a:pt x="26639" y="54722"/>
                    <a:pt x="26768" y="55176"/>
                  </a:cubicBezTo>
                  <a:cubicBezTo>
                    <a:pt x="25392" y="54928"/>
                    <a:pt x="24123" y="54781"/>
                    <a:pt x="22899" y="54451"/>
                  </a:cubicBezTo>
                  <a:cubicBezTo>
                    <a:pt x="22005" y="54209"/>
                    <a:pt x="22024" y="54081"/>
                    <a:pt x="22180" y="53050"/>
                  </a:cubicBezTo>
                  <a:close/>
                  <a:moveTo>
                    <a:pt x="54929" y="52303"/>
                  </a:moveTo>
                  <a:cubicBezTo>
                    <a:pt x="55153" y="53146"/>
                    <a:pt x="55749" y="53512"/>
                    <a:pt x="56647" y="53563"/>
                  </a:cubicBezTo>
                  <a:cubicBezTo>
                    <a:pt x="56964" y="53581"/>
                    <a:pt x="57293" y="53903"/>
                    <a:pt x="57560" y="54145"/>
                  </a:cubicBezTo>
                  <a:cubicBezTo>
                    <a:pt x="57863" y="54421"/>
                    <a:pt x="58105" y="54764"/>
                    <a:pt x="58435" y="55149"/>
                  </a:cubicBezTo>
                  <a:cubicBezTo>
                    <a:pt x="58059" y="55942"/>
                    <a:pt x="57362" y="56556"/>
                    <a:pt x="56510" y="57006"/>
                  </a:cubicBezTo>
                  <a:cubicBezTo>
                    <a:pt x="56171" y="57185"/>
                    <a:pt x="55814" y="57323"/>
                    <a:pt x="55456" y="57460"/>
                  </a:cubicBezTo>
                  <a:cubicBezTo>
                    <a:pt x="55408" y="57477"/>
                    <a:pt x="55349" y="57486"/>
                    <a:pt x="55290" y="57486"/>
                  </a:cubicBezTo>
                  <a:cubicBezTo>
                    <a:pt x="55224" y="57486"/>
                    <a:pt x="55158" y="57475"/>
                    <a:pt x="55107" y="57451"/>
                  </a:cubicBezTo>
                  <a:cubicBezTo>
                    <a:pt x="54851" y="57317"/>
                    <a:pt x="54571" y="57194"/>
                    <a:pt x="54365" y="56997"/>
                  </a:cubicBezTo>
                  <a:cubicBezTo>
                    <a:pt x="53681" y="56355"/>
                    <a:pt x="52903" y="55960"/>
                    <a:pt x="51968" y="55924"/>
                  </a:cubicBezTo>
                  <a:cubicBezTo>
                    <a:pt x="51674" y="55911"/>
                    <a:pt x="51578" y="55773"/>
                    <a:pt x="51611" y="55503"/>
                  </a:cubicBezTo>
                  <a:cubicBezTo>
                    <a:pt x="51702" y="54691"/>
                    <a:pt x="51912" y="54027"/>
                    <a:pt x="52806" y="53660"/>
                  </a:cubicBezTo>
                  <a:cubicBezTo>
                    <a:pt x="53549" y="53352"/>
                    <a:pt x="54186" y="52788"/>
                    <a:pt x="54929" y="52303"/>
                  </a:cubicBezTo>
                  <a:close/>
                  <a:moveTo>
                    <a:pt x="51562" y="56723"/>
                  </a:moveTo>
                  <a:cubicBezTo>
                    <a:pt x="51573" y="56723"/>
                    <a:pt x="51585" y="56724"/>
                    <a:pt x="51596" y="56725"/>
                  </a:cubicBezTo>
                  <a:cubicBezTo>
                    <a:pt x="52127" y="56780"/>
                    <a:pt x="52697" y="56858"/>
                    <a:pt x="53164" y="57097"/>
                  </a:cubicBezTo>
                  <a:cubicBezTo>
                    <a:pt x="53961" y="57509"/>
                    <a:pt x="54695" y="58050"/>
                    <a:pt x="55547" y="58595"/>
                  </a:cubicBezTo>
                  <a:cubicBezTo>
                    <a:pt x="55171" y="58847"/>
                    <a:pt x="54787" y="59104"/>
                    <a:pt x="54356" y="59397"/>
                  </a:cubicBezTo>
                  <a:lnTo>
                    <a:pt x="54356" y="59397"/>
                  </a:lnTo>
                  <a:cubicBezTo>
                    <a:pt x="54145" y="58572"/>
                    <a:pt x="53576" y="58243"/>
                    <a:pt x="52920" y="57995"/>
                  </a:cubicBezTo>
                  <a:cubicBezTo>
                    <a:pt x="52242" y="57747"/>
                    <a:pt x="51578" y="57482"/>
                    <a:pt x="50904" y="57225"/>
                  </a:cubicBezTo>
                  <a:cubicBezTo>
                    <a:pt x="50894" y="57156"/>
                    <a:pt x="50886" y="57092"/>
                    <a:pt x="50877" y="57028"/>
                  </a:cubicBezTo>
                  <a:cubicBezTo>
                    <a:pt x="51103" y="56923"/>
                    <a:pt x="51342" y="56723"/>
                    <a:pt x="51562" y="56723"/>
                  </a:cubicBezTo>
                  <a:close/>
                  <a:moveTo>
                    <a:pt x="97436" y="30082"/>
                  </a:moveTo>
                  <a:cubicBezTo>
                    <a:pt x="98026" y="30082"/>
                    <a:pt x="98058" y="30197"/>
                    <a:pt x="98078" y="30939"/>
                  </a:cubicBezTo>
                  <a:cubicBezTo>
                    <a:pt x="98097" y="31654"/>
                    <a:pt x="98083" y="32364"/>
                    <a:pt x="98083" y="33106"/>
                  </a:cubicBezTo>
                  <a:lnTo>
                    <a:pt x="98083" y="33106"/>
                  </a:lnTo>
                  <a:cubicBezTo>
                    <a:pt x="97738" y="33148"/>
                    <a:pt x="97487" y="33157"/>
                    <a:pt x="97249" y="33211"/>
                  </a:cubicBezTo>
                  <a:cubicBezTo>
                    <a:pt x="95389" y="33651"/>
                    <a:pt x="94463" y="35018"/>
                    <a:pt x="93949" y="36695"/>
                  </a:cubicBezTo>
                  <a:cubicBezTo>
                    <a:pt x="93042" y="39661"/>
                    <a:pt x="92634" y="42718"/>
                    <a:pt x="92753" y="45807"/>
                  </a:cubicBezTo>
                  <a:cubicBezTo>
                    <a:pt x="92895" y="49446"/>
                    <a:pt x="93216" y="53077"/>
                    <a:pt x="93459" y="56711"/>
                  </a:cubicBezTo>
                  <a:cubicBezTo>
                    <a:pt x="93522" y="57623"/>
                    <a:pt x="93600" y="58536"/>
                    <a:pt x="93665" y="59452"/>
                  </a:cubicBezTo>
                  <a:cubicBezTo>
                    <a:pt x="93678" y="59590"/>
                    <a:pt x="93642" y="59732"/>
                    <a:pt x="93633" y="59870"/>
                  </a:cubicBezTo>
                  <a:cubicBezTo>
                    <a:pt x="93577" y="59897"/>
                    <a:pt x="93527" y="59924"/>
                    <a:pt x="93472" y="59952"/>
                  </a:cubicBezTo>
                  <a:cubicBezTo>
                    <a:pt x="92441" y="58814"/>
                    <a:pt x="91377" y="57710"/>
                    <a:pt x="90392" y="56532"/>
                  </a:cubicBezTo>
                  <a:cubicBezTo>
                    <a:pt x="89553" y="55524"/>
                    <a:pt x="88833" y="54415"/>
                    <a:pt x="88004" y="53393"/>
                  </a:cubicBezTo>
                  <a:cubicBezTo>
                    <a:pt x="87808" y="53149"/>
                    <a:pt x="87634" y="53031"/>
                    <a:pt x="87472" y="53031"/>
                  </a:cubicBezTo>
                  <a:cubicBezTo>
                    <a:pt x="87276" y="53031"/>
                    <a:pt x="87097" y="53202"/>
                    <a:pt x="86917" y="53534"/>
                  </a:cubicBezTo>
                  <a:cubicBezTo>
                    <a:pt x="86675" y="53984"/>
                    <a:pt x="86477" y="54461"/>
                    <a:pt x="86253" y="54920"/>
                  </a:cubicBezTo>
                  <a:cubicBezTo>
                    <a:pt x="85464" y="56523"/>
                    <a:pt x="84672" y="58128"/>
                    <a:pt x="83751" y="59737"/>
                  </a:cubicBezTo>
                  <a:cubicBezTo>
                    <a:pt x="83439" y="58674"/>
                    <a:pt x="83122" y="57610"/>
                    <a:pt x="82819" y="56542"/>
                  </a:cubicBezTo>
                  <a:cubicBezTo>
                    <a:pt x="81069" y="50378"/>
                    <a:pt x="80772" y="44065"/>
                    <a:pt x="80922" y="37708"/>
                  </a:cubicBezTo>
                  <a:cubicBezTo>
                    <a:pt x="80958" y="36114"/>
                    <a:pt x="81032" y="34519"/>
                    <a:pt x="81046" y="32928"/>
                  </a:cubicBezTo>
                  <a:cubicBezTo>
                    <a:pt x="81050" y="32350"/>
                    <a:pt x="81275" y="32033"/>
                    <a:pt x="81812" y="31896"/>
                  </a:cubicBezTo>
                  <a:cubicBezTo>
                    <a:pt x="84649" y="31149"/>
                    <a:pt x="87485" y="30421"/>
                    <a:pt x="90432" y="30306"/>
                  </a:cubicBezTo>
                  <a:cubicBezTo>
                    <a:pt x="92683" y="30224"/>
                    <a:pt x="94934" y="30146"/>
                    <a:pt x="97189" y="30087"/>
                  </a:cubicBezTo>
                  <a:cubicBezTo>
                    <a:pt x="97281" y="30084"/>
                    <a:pt x="97363" y="30082"/>
                    <a:pt x="97436" y="30082"/>
                  </a:cubicBezTo>
                  <a:close/>
                  <a:moveTo>
                    <a:pt x="16841" y="51527"/>
                  </a:moveTo>
                  <a:cubicBezTo>
                    <a:pt x="16956" y="51527"/>
                    <a:pt x="17073" y="51544"/>
                    <a:pt x="17193" y="51578"/>
                  </a:cubicBezTo>
                  <a:cubicBezTo>
                    <a:pt x="18091" y="51825"/>
                    <a:pt x="18976" y="52105"/>
                    <a:pt x="19856" y="52412"/>
                  </a:cubicBezTo>
                  <a:cubicBezTo>
                    <a:pt x="20438" y="52618"/>
                    <a:pt x="20997" y="52888"/>
                    <a:pt x="21749" y="53210"/>
                  </a:cubicBezTo>
                  <a:cubicBezTo>
                    <a:pt x="20983" y="55726"/>
                    <a:pt x="20222" y="58257"/>
                    <a:pt x="19429" y="60864"/>
                  </a:cubicBezTo>
                  <a:cubicBezTo>
                    <a:pt x="18284" y="60387"/>
                    <a:pt x="17138" y="60053"/>
                    <a:pt x="16143" y="59466"/>
                  </a:cubicBezTo>
                  <a:cubicBezTo>
                    <a:pt x="14414" y="58449"/>
                    <a:pt x="13934" y="57752"/>
                    <a:pt x="14199" y="55703"/>
                  </a:cubicBezTo>
                  <a:cubicBezTo>
                    <a:pt x="14387" y="54264"/>
                    <a:pt x="14915" y="52949"/>
                    <a:pt x="15987" y="51903"/>
                  </a:cubicBezTo>
                  <a:cubicBezTo>
                    <a:pt x="16245" y="51649"/>
                    <a:pt x="16533" y="51527"/>
                    <a:pt x="16841" y="51527"/>
                  </a:cubicBezTo>
                  <a:close/>
                  <a:moveTo>
                    <a:pt x="48447" y="47870"/>
                  </a:moveTo>
                  <a:lnTo>
                    <a:pt x="48447" y="47870"/>
                  </a:lnTo>
                  <a:cubicBezTo>
                    <a:pt x="48970" y="48732"/>
                    <a:pt x="48254" y="49411"/>
                    <a:pt x="48612" y="50062"/>
                  </a:cubicBezTo>
                  <a:cubicBezTo>
                    <a:pt x="49584" y="49593"/>
                    <a:pt x="50482" y="49112"/>
                    <a:pt x="51418" y="48718"/>
                  </a:cubicBezTo>
                  <a:cubicBezTo>
                    <a:pt x="51855" y="48535"/>
                    <a:pt x="52295" y="48429"/>
                    <a:pt x="52731" y="48429"/>
                  </a:cubicBezTo>
                  <a:cubicBezTo>
                    <a:pt x="53244" y="48429"/>
                    <a:pt x="53752" y="48576"/>
                    <a:pt x="54245" y="48916"/>
                  </a:cubicBezTo>
                  <a:cubicBezTo>
                    <a:pt x="54800" y="49291"/>
                    <a:pt x="55162" y="49937"/>
                    <a:pt x="54914" y="50561"/>
                  </a:cubicBezTo>
                  <a:lnTo>
                    <a:pt x="54915" y="50561"/>
                  </a:lnTo>
                  <a:cubicBezTo>
                    <a:pt x="54691" y="51120"/>
                    <a:pt x="54369" y="51702"/>
                    <a:pt x="53938" y="52111"/>
                  </a:cubicBezTo>
                  <a:cubicBezTo>
                    <a:pt x="52756" y="53229"/>
                    <a:pt x="51266" y="53642"/>
                    <a:pt x="49666" y="53737"/>
                  </a:cubicBezTo>
                  <a:cubicBezTo>
                    <a:pt x="48791" y="53788"/>
                    <a:pt x="47920" y="53871"/>
                    <a:pt x="47045" y="53958"/>
                  </a:cubicBezTo>
                  <a:cubicBezTo>
                    <a:pt x="46908" y="53966"/>
                    <a:pt x="46751" y="54021"/>
                    <a:pt x="46645" y="54109"/>
                  </a:cubicBezTo>
                  <a:cubicBezTo>
                    <a:pt x="45065" y="55401"/>
                    <a:pt x="43222" y="56245"/>
                    <a:pt x="41375" y="57023"/>
                  </a:cubicBezTo>
                  <a:cubicBezTo>
                    <a:pt x="39102" y="57986"/>
                    <a:pt x="36782" y="58866"/>
                    <a:pt x="34417" y="59554"/>
                  </a:cubicBezTo>
                  <a:cubicBezTo>
                    <a:pt x="32084" y="60233"/>
                    <a:pt x="29691" y="60769"/>
                    <a:pt x="27290" y="61098"/>
                  </a:cubicBezTo>
                  <a:cubicBezTo>
                    <a:pt x="26576" y="61198"/>
                    <a:pt x="25853" y="61229"/>
                    <a:pt x="25125" y="61229"/>
                  </a:cubicBezTo>
                  <a:cubicBezTo>
                    <a:pt x="24058" y="61229"/>
                    <a:pt x="22982" y="61163"/>
                    <a:pt x="21913" y="61158"/>
                  </a:cubicBezTo>
                  <a:cubicBezTo>
                    <a:pt x="21322" y="61154"/>
                    <a:pt x="20725" y="61089"/>
                    <a:pt x="20134" y="61053"/>
                  </a:cubicBezTo>
                  <a:cubicBezTo>
                    <a:pt x="20813" y="58908"/>
                    <a:pt x="21464" y="56840"/>
                    <a:pt x="22124" y="54755"/>
                  </a:cubicBezTo>
                  <a:cubicBezTo>
                    <a:pt x="23426" y="55626"/>
                    <a:pt x="24993" y="55612"/>
                    <a:pt x="26542" y="55727"/>
                  </a:cubicBezTo>
                  <a:cubicBezTo>
                    <a:pt x="27330" y="55784"/>
                    <a:pt x="28113" y="55812"/>
                    <a:pt x="28891" y="55812"/>
                  </a:cubicBezTo>
                  <a:cubicBezTo>
                    <a:pt x="33662" y="55812"/>
                    <a:pt x="38260" y="54768"/>
                    <a:pt x="42741" y="53050"/>
                  </a:cubicBezTo>
                  <a:cubicBezTo>
                    <a:pt x="43662" y="52702"/>
                    <a:pt x="44565" y="52252"/>
                    <a:pt x="45376" y="51707"/>
                  </a:cubicBezTo>
                  <a:cubicBezTo>
                    <a:pt x="45917" y="51341"/>
                    <a:pt x="46306" y="50740"/>
                    <a:pt x="46733" y="50218"/>
                  </a:cubicBezTo>
                  <a:cubicBezTo>
                    <a:pt x="47164" y="49694"/>
                    <a:pt x="47558" y="49145"/>
                    <a:pt x="47962" y="48600"/>
                  </a:cubicBezTo>
                  <a:cubicBezTo>
                    <a:pt x="48136" y="48366"/>
                    <a:pt x="48287" y="48114"/>
                    <a:pt x="48447" y="47870"/>
                  </a:cubicBezTo>
                  <a:close/>
                  <a:moveTo>
                    <a:pt x="14822" y="59842"/>
                  </a:moveTo>
                  <a:cubicBezTo>
                    <a:pt x="15863" y="60260"/>
                    <a:pt x="16890" y="60709"/>
                    <a:pt x="17944" y="61089"/>
                  </a:cubicBezTo>
                  <a:cubicBezTo>
                    <a:pt x="18599" y="61333"/>
                    <a:pt x="19387" y="61126"/>
                    <a:pt x="19970" y="61718"/>
                  </a:cubicBezTo>
                  <a:cubicBezTo>
                    <a:pt x="20117" y="61868"/>
                    <a:pt x="20451" y="61877"/>
                    <a:pt x="20704" y="61882"/>
                  </a:cubicBezTo>
                  <a:cubicBezTo>
                    <a:pt x="22784" y="61923"/>
                    <a:pt x="24869" y="61950"/>
                    <a:pt x="26951" y="61983"/>
                  </a:cubicBezTo>
                  <a:lnTo>
                    <a:pt x="27515" y="61983"/>
                  </a:lnTo>
                  <a:lnTo>
                    <a:pt x="27515" y="63532"/>
                  </a:lnTo>
                  <a:cubicBezTo>
                    <a:pt x="27306" y="63598"/>
                    <a:pt x="26886" y="63628"/>
                    <a:pt x="26319" y="63628"/>
                  </a:cubicBezTo>
                  <a:cubicBezTo>
                    <a:pt x="23269" y="63628"/>
                    <a:pt x="15962" y="62769"/>
                    <a:pt x="14277" y="62111"/>
                  </a:cubicBezTo>
                  <a:cubicBezTo>
                    <a:pt x="14474" y="61305"/>
                    <a:pt x="14662" y="60525"/>
                    <a:pt x="14822" y="59842"/>
                  </a:cubicBezTo>
                  <a:close/>
                  <a:moveTo>
                    <a:pt x="14049" y="62688"/>
                  </a:moveTo>
                  <a:cubicBezTo>
                    <a:pt x="15213" y="63418"/>
                    <a:pt x="16501" y="63426"/>
                    <a:pt x="17762" y="63578"/>
                  </a:cubicBezTo>
                  <a:cubicBezTo>
                    <a:pt x="20049" y="63858"/>
                    <a:pt x="22327" y="64192"/>
                    <a:pt x="24618" y="64430"/>
                  </a:cubicBezTo>
                  <a:cubicBezTo>
                    <a:pt x="24982" y="64468"/>
                    <a:pt x="25349" y="64480"/>
                    <a:pt x="25720" y="64480"/>
                  </a:cubicBezTo>
                  <a:cubicBezTo>
                    <a:pt x="26325" y="64480"/>
                    <a:pt x="26940" y="64449"/>
                    <a:pt x="27571" y="64449"/>
                  </a:cubicBezTo>
                  <a:cubicBezTo>
                    <a:pt x="27634" y="65181"/>
                    <a:pt x="27694" y="65865"/>
                    <a:pt x="27763" y="66666"/>
                  </a:cubicBezTo>
                  <a:cubicBezTo>
                    <a:pt x="27145" y="66675"/>
                    <a:pt x="26529" y="66680"/>
                    <a:pt x="25914" y="66680"/>
                  </a:cubicBezTo>
                  <a:cubicBezTo>
                    <a:pt x="21588" y="66680"/>
                    <a:pt x="17316" y="66434"/>
                    <a:pt x="13021" y="65467"/>
                  </a:cubicBezTo>
                  <a:cubicBezTo>
                    <a:pt x="13356" y="64558"/>
                    <a:pt x="13696" y="63641"/>
                    <a:pt x="14049" y="62688"/>
                  </a:cubicBezTo>
                  <a:close/>
                  <a:moveTo>
                    <a:pt x="12785" y="66143"/>
                  </a:moveTo>
                  <a:cubicBezTo>
                    <a:pt x="17182" y="67364"/>
                    <a:pt x="21649" y="67549"/>
                    <a:pt x="26165" y="67549"/>
                  </a:cubicBezTo>
                  <a:cubicBezTo>
                    <a:pt x="26737" y="67549"/>
                    <a:pt x="27309" y="67546"/>
                    <a:pt x="27882" y="67542"/>
                  </a:cubicBezTo>
                  <a:cubicBezTo>
                    <a:pt x="27933" y="67960"/>
                    <a:pt x="27983" y="68408"/>
                    <a:pt x="28034" y="68858"/>
                  </a:cubicBezTo>
                  <a:cubicBezTo>
                    <a:pt x="28079" y="69289"/>
                    <a:pt x="28116" y="69724"/>
                    <a:pt x="28156" y="70160"/>
                  </a:cubicBezTo>
                  <a:lnTo>
                    <a:pt x="28157" y="70160"/>
                  </a:lnTo>
                  <a:cubicBezTo>
                    <a:pt x="26774" y="70365"/>
                    <a:pt x="25399" y="70446"/>
                    <a:pt x="24029" y="70446"/>
                  </a:cubicBezTo>
                  <a:cubicBezTo>
                    <a:pt x="19987" y="70446"/>
                    <a:pt x="15980" y="69739"/>
                    <a:pt x="11876" y="69416"/>
                  </a:cubicBezTo>
                  <a:cubicBezTo>
                    <a:pt x="12212" y="68220"/>
                    <a:pt x="12486" y="67220"/>
                    <a:pt x="12785" y="66143"/>
                  </a:cubicBezTo>
                  <a:close/>
                  <a:moveTo>
                    <a:pt x="50997" y="58263"/>
                  </a:moveTo>
                  <a:cubicBezTo>
                    <a:pt x="51037" y="58263"/>
                    <a:pt x="51074" y="58268"/>
                    <a:pt x="51105" y="58279"/>
                  </a:cubicBezTo>
                  <a:cubicBezTo>
                    <a:pt x="51734" y="58481"/>
                    <a:pt x="52352" y="58706"/>
                    <a:pt x="52958" y="58962"/>
                  </a:cubicBezTo>
                  <a:cubicBezTo>
                    <a:pt x="53484" y="59191"/>
                    <a:pt x="53595" y="59516"/>
                    <a:pt x="53334" y="60025"/>
                  </a:cubicBezTo>
                  <a:cubicBezTo>
                    <a:pt x="53128" y="60433"/>
                    <a:pt x="52867" y="60809"/>
                    <a:pt x="52642" y="61208"/>
                  </a:cubicBezTo>
                  <a:cubicBezTo>
                    <a:pt x="51478" y="63303"/>
                    <a:pt x="50391" y="65448"/>
                    <a:pt x="48932" y="67354"/>
                  </a:cubicBezTo>
                  <a:cubicBezTo>
                    <a:pt x="47690" y="68981"/>
                    <a:pt x="46393" y="70567"/>
                    <a:pt x="45059" y="72117"/>
                  </a:cubicBezTo>
                  <a:cubicBezTo>
                    <a:pt x="44565" y="72689"/>
                    <a:pt x="43919" y="73143"/>
                    <a:pt x="43290" y="73583"/>
                  </a:cubicBezTo>
                  <a:cubicBezTo>
                    <a:pt x="43119" y="73705"/>
                    <a:pt x="42865" y="73768"/>
                    <a:pt x="42628" y="73768"/>
                  </a:cubicBezTo>
                  <a:cubicBezTo>
                    <a:pt x="42536" y="73768"/>
                    <a:pt x="42446" y="73758"/>
                    <a:pt x="42365" y="73739"/>
                  </a:cubicBezTo>
                  <a:cubicBezTo>
                    <a:pt x="42213" y="73707"/>
                    <a:pt x="42145" y="73303"/>
                    <a:pt x="42080" y="73153"/>
                  </a:cubicBezTo>
                  <a:cubicBezTo>
                    <a:pt x="42287" y="71567"/>
                    <a:pt x="42676" y="70146"/>
                    <a:pt x="43391" y="68862"/>
                  </a:cubicBezTo>
                  <a:cubicBezTo>
                    <a:pt x="44651" y="66593"/>
                    <a:pt x="45922" y="64316"/>
                    <a:pt x="47365" y="62166"/>
                  </a:cubicBezTo>
                  <a:cubicBezTo>
                    <a:pt x="48287" y="60795"/>
                    <a:pt x="49525" y="59636"/>
                    <a:pt x="50633" y="58399"/>
                  </a:cubicBezTo>
                  <a:cubicBezTo>
                    <a:pt x="50707" y="58317"/>
                    <a:pt x="50867" y="58263"/>
                    <a:pt x="50997" y="58263"/>
                  </a:cubicBezTo>
                  <a:close/>
                  <a:moveTo>
                    <a:pt x="11643" y="70215"/>
                  </a:moveTo>
                  <a:cubicBezTo>
                    <a:pt x="15797" y="70739"/>
                    <a:pt x="19910" y="71405"/>
                    <a:pt x="24065" y="71405"/>
                  </a:cubicBezTo>
                  <a:cubicBezTo>
                    <a:pt x="25434" y="71405"/>
                    <a:pt x="26808" y="71333"/>
                    <a:pt x="28189" y="71159"/>
                  </a:cubicBezTo>
                  <a:lnTo>
                    <a:pt x="28189" y="74220"/>
                  </a:lnTo>
                  <a:lnTo>
                    <a:pt x="28188" y="74220"/>
                  </a:lnTo>
                  <a:cubicBezTo>
                    <a:pt x="27166" y="74285"/>
                    <a:pt x="26204" y="74399"/>
                    <a:pt x="25237" y="74399"/>
                  </a:cubicBezTo>
                  <a:cubicBezTo>
                    <a:pt x="23499" y="74399"/>
                    <a:pt x="21758" y="74376"/>
                    <a:pt x="20025" y="74285"/>
                  </a:cubicBezTo>
                  <a:cubicBezTo>
                    <a:pt x="17641" y="74161"/>
                    <a:pt x="15281" y="73854"/>
                    <a:pt x="12985" y="73180"/>
                  </a:cubicBezTo>
                  <a:cubicBezTo>
                    <a:pt x="12412" y="73010"/>
                    <a:pt x="11862" y="72745"/>
                    <a:pt x="11330" y="72470"/>
                  </a:cubicBezTo>
                  <a:cubicBezTo>
                    <a:pt x="11197" y="72401"/>
                    <a:pt x="11088" y="72098"/>
                    <a:pt x="11124" y="71938"/>
                  </a:cubicBezTo>
                  <a:cubicBezTo>
                    <a:pt x="11275" y="71319"/>
                    <a:pt x="11487" y="70714"/>
                    <a:pt x="11643" y="70215"/>
                  </a:cubicBezTo>
                  <a:close/>
                  <a:moveTo>
                    <a:pt x="14315" y="87837"/>
                  </a:moveTo>
                  <a:cubicBezTo>
                    <a:pt x="14542" y="87837"/>
                    <a:pt x="14769" y="87896"/>
                    <a:pt x="14974" y="88017"/>
                  </a:cubicBezTo>
                  <a:cubicBezTo>
                    <a:pt x="15230" y="88168"/>
                    <a:pt x="15331" y="88343"/>
                    <a:pt x="15185" y="88650"/>
                  </a:cubicBezTo>
                  <a:cubicBezTo>
                    <a:pt x="14493" y="90043"/>
                    <a:pt x="13824" y="91441"/>
                    <a:pt x="13127" y="92880"/>
                  </a:cubicBezTo>
                  <a:cubicBezTo>
                    <a:pt x="12273" y="92742"/>
                    <a:pt x="12087" y="92550"/>
                    <a:pt x="12081" y="91711"/>
                  </a:cubicBezTo>
                  <a:cubicBezTo>
                    <a:pt x="12068" y="90460"/>
                    <a:pt x="12462" y="89337"/>
                    <a:pt x="13251" y="88360"/>
                  </a:cubicBezTo>
                  <a:cubicBezTo>
                    <a:pt x="13529" y="88015"/>
                    <a:pt x="13922" y="87837"/>
                    <a:pt x="14315" y="87837"/>
                  </a:cubicBezTo>
                  <a:close/>
                  <a:moveTo>
                    <a:pt x="27121" y="89616"/>
                  </a:moveTo>
                  <a:lnTo>
                    <a:pt x="27121" y="89616"/>
                  </a:lnTo>
                  <a:cubicBezTo>
                    <a:pt x="26859" y="91583"/>
                    <a:pt x="26611" y="93499"/>
                    <a:pt x="26350" y="95479"/>
                  </a:cubicBezTo>
                  <a:cubicBezTo>
                    <a:pt x="25315" y="95039"/>
                    <a:pt x="24705" y="94096"/>
                    <a:pt x="24751" y="93146"/>
                  </a:cubicBezTo>
                  <a:cubicBezTo>
                    <a:pt x="24847" y="91354"/>
                    <a:pt x="25658" y="90085"/>
                    <a:pt x="27121" y="89616"/>
                  </a:cubicBezTo>
                  <a:close/>
                  <a:moveTo>
                    <a:pt x="90097" y="101659"/>
                  </a:moveTo>
                  <a:cubicBezTo>
                    <a:pt x="92760" y="101659"/>
                    <a:pt x="95673" y="102026"/>
                    <a:pt x="98001" y="102763"/>
                  </a:cubicBezTo>
                  <a:lnTo>
                    <a:pt x="83682" y="102763"/>
                  </a:lnTo>
                  <a:cubicBezTo>
                    <a:pt x="85006" y="102028"/>
                    <a:pt x="87425" y="101659"/>
                    <a:pt x="90097" y="101659"/>
                  </a:cubicBezTo>
                  <a:close/>
                  <a:moveTo>
                    <a:pt x="50267" y="101663"/>
                  </a:moveTo>
                  <a:cubicBezTo>
                    <a:pt x="52944" y="101663"/>
                    <a:pt x="55354" y="102034"/>
                    <a:pt x="56666" y="102771"/>
                  </a:cubicBezTo>
                  <a:lnTo>
                    <a:pt x="42301" y="102771"/>
                  </a:lnTo>
                  <a:cubicBezTo>
                    <a:pt x="44672" y="102031"/>
                    <a:pt x="47602" y="101663"/>
                    <a:pt x="50267" y="101663"/>
                  </a:cubicBezTo>
                  <a:close/>
                  <a:moveTo>
                    <a:pt x="11587" y="73602"/>
                  </a:moveTo>
                  <a:cubicBezTo>
                    <a:pt x="15335" y="74858"/>
                    <a:pt x="19221" y="75310"/>
                    <a:pt x="23180" y="75310"/>
                  </a:cubicBezTo>
                  <a:cubicBezTo>
                    <a:pt x="24808" y="75310"/>
                    <a:pt x="26449" y="75234"/>
                    <a:pt x="28097" y="75105"/>
                  </a:cubicBezTo>
                  <a:lnTo>
                    <a:pt x="28097" y="75105"/>
                  </a:lnTo>
                  <a:cubicBezTo>
                    <a:pt x="28097" y="75705"/>
                    <a:pt x="28106" y="76315"/>
                    <a:pt x="28083" y="76925"/>
                  </a:cubicBezTo>
                  <a:cubicBezTo>
                    <a:pt x="28079" y="77026"/>
                    <a:pt x="27923" y="77173"/>
                    <a:pt x="27812" y="77200"/>
                  </a:cubicBezTo>
                  <a:cubicBezTo>
                    <a:pt x="27199" y="77345"/>
                    <a:pt x="26601" y="77516"/>
                    <a:pt x="25972" y="77516"/>
                  </a:cubicBezTo>
                  <a:cubicBezTo>
                    <a:pt x="25666" y="77516"/>
                    <a:pt x="25351" y="77475"/>
                    <a:pt x="25025" y="77370"/>
                  </a:cubicBezTo>
                  <a:cubicBezTo>
                    <a:pt x="24834" y="77309"/>
                    <a:pt x="24628" y="77287"/>
                    <a:pt x="24416" y="77287"/>
                  </a:cubicBezTo>
                  <a:cubicBezTo>
                    <a:pt x="23978" y="77287"/>
                    <a:pt x="23509" y="77380"/>
                    <a:pt x="23068" y="77411"/>
                  </a:cubicBezTo>
                  <a:cubicBezTo>
                    <a:pt x="22358" y="77456"/>
                    <a:pt x="21638" y="77480"/>
                    <a:pt x="20942" y="77617"/>
                  </a:cubicBezTo>
                  <a:cubicBezTo>
                    <a:pt x="20630" y="77681"/>
                    <a:pt x="20271" y="77942"/>
                    <a:pt x="20107" y="78217"/>
                  </a:cubicBezTo>
                  <a:cubicBezTo>
                    <a:pt x="19732" y="78840"/>
                    <a:pt x="19465" y="79528"/>
                    <a:pt x="19149" y="80188"/>
                  </a:cubicBezTo>
                  <a:cubicBezTo>
                    <a:pt x="18668" y="81192"/>
                    <a:pt x="18182" y="82196"/>
                    <a:pt x="17705" y="83204"/>
                  </a:cubicBezTo>
                  <a:cubicBezTo>
                    <a:pt x="17109" y="84460"/>
                    <a:pt x="16522" y="85720"/>
                    <a:pt x="15931" y="86981"/>
                  </a:cubicBezTo>
                  <a:cubicBezTo>
                    <a:pt x="15853" y="87146"/>
                    <a:pt x="15785" y="87312"/>
                    <a:pt x="15721" y="87449"/>
                  </a:cubicBezTo>
                  <a:cubicBezTo>
                    <a:pt x="15331" y="87311"/>
                    <a:pt x="14983" y="87137"/>
                    <a:pt x="14616" y="87073"/>
                  </a:cubicBezTo>
                  <a:cubicBezTo>
                    <a:pt x="14474" y="87049"/>
                    <a:pt x="14337" y="87037"/>
                    <a:pt x="14204" y="87037"/>
                  </a:cubicBezTo>
                  <a:cubicBezTo>
                    <a:pt x="13502" y="87037"/>
                    <a:pt x="12923" y="87366"/>
                    <a:pt x="12458" y="87971"/>
                  </a:cubicBezTo>
                  <a:cubicBezTo>
                    <a:pt x="11633" y="89039"/>
                    <a:pt x="11215" y="90249"/>
                    <a:pt x="11160" y="91583"/>
                  </a:cubicBezTo>
                  <a:cubicBezTo>
                    <a:pt x="11110" y="92862"/>
                    <a:pt x="11512" y="93398"/>
                    <a:pt x="12801" y="93792"/>
                  </a:cubicBezTo>
                  <a:cubicBezTo>
                    <a:pt x="11202" y="97102"/>
                    <a:pt x="9607" y="100397"/>
                    <a:pt x="7975" y="103771"/>
                  </a:cubicBezTo>
                  <a:cubicBezTo>
                    <a:pt x="5684" y="102904"/>
                    <a:pt x="3282" y="102717"/>
                    <a:pt x="1370" y="101323"/>
                  </a:cubicBezTo>
                  <a:cubicBezTo>
                    <a:pt x="4803" y="92005"/>
                    <a:pt x="8209" y="82764"/>
                    <a:pt x="11587" y="73602"/>
                  </a:cubicBezTo>
                  <a:close/>
                  <a:moveTo>
                    <a:pt x="100034" y="103383"/>
                  </a:moveTo>
                  <a:cubicBezTo>
                    <a:pt x="101807" y="103383"/>
                    <a:pt x="103173" y="104273"/>
                    <a:pt x="104600" y="105191"/>
                  </a:cubicBezTo>
                  <a:lnTo>
                    <a:pt x="77489" y="105191"/>
                  </a:lnTo>
                  <a:cubicBezTo>
                    <a:pt x="79105" y="104099"/>
                    <a:pt x="80858" y="103453"/>
                    <a:pt x="82849" y="103453"/>
                  </a:cubicBezTo>
                  <a:cubicBezTo>
                    <a:pt x="82903" y="103453"/>
                    <a:pt x="82957" y="103454"/>
                    <a:pt x="83011" y="103455"/>
                  </a:cubicBezTo>
                  <a:cubicBezTo>
                    <a:pt x="86276" y="103514"/>
                    <a:pt x="89534" y="103518"/>
                    <a:pt x="92797" y="103518"/>
                  </a:cubicBezTo>
                  <a:cubicBezTo>
                    <a:pt x="93840" y="103518"/>
                    <a:pt x="94887" y="103537"/>
                    <a:pt x="95933" y="103537"/>
                  </a:cubicBezTo>
                  <a:cubicBezTo>
                    <a:pt x="97144" y="103537"/>
                    <a:pt x="98353" y="103512"/>
                    <a:pt x="99554" y="103404"/>
                  </a:cubicBezTo>
                  <a:cubicBezTo>
                    <a:pt x="99717" y="103390"/>
                    <a:pt x="99877" y="103383"/>
                    <a:pt x="100034" y="103383"/>
                  </a:cubicBezTo>
                  <a:close/>
                  <a:moveTo>
                    <a:pt x="40238" y="103389"/>
                  </a:moveTo>
                  <a:cubicBezTo>
                    <a:pt x="40370" y="103389"/>
                    <a:pt x="40504" y="103394"/>
                    <a:pt x="40641" y="103404"/>
                  </a:cubicBezTo>
                  <a:cubicBezTo>
                    <a:pt x="41941" y="103501"/>
                    <a:pt x="43248" y="103519"/>
                    <a:pt x="44555" y="103519"/>
                  </a:cubicBezTo>
                  <a:cubicBezTo>
                    <a:pt x="45375" y="103519"/>
                    <a:pt x="46195" y="103512"/>
                    <a:pt x="47014" y="103512"/>
                  </a:cubicBezTo>
                  <a:cubicBezTo>
                    <a:pt x="47234" y="103512"/>
                    <a:pt x="47453" y="103513"/>
                    <a:pt x="47673" y="103514"/>
                  </a:cubicBezTo>
                  <a:cubicBezTo>
                    <a:pt x="51504" y="103541"/>
                    <a:pt x="55332" y="103546"/>
                    <a:pt x="59159" y="103573"/>
                  </a:cubicBezTo>
                  <a:cubicBezTo>
                    <a:pt x="59443" y="103578"/>
                    <a:pt x="59741" y="103670"/>
                    <a:pt x="60002" y="103784"/>
                  </a:cubicBezTo>
                  <a:cubicBezTo>
                    <a:pt x="60979" y="104215"/>
                    <a:pt x="61946" y="104673"/>
                    <a:pt x="62913" y="105119"/>
                  </a:cubicBezTo>
                  <a:cubicBezTo>
                    <a:pt x="62891" y="105142"/>
                    <a:pt x="62872" y="105166"/>
                    <a:pt x="62853" y="105191"/>
                  </a:cubicBezTo>
                  <a:lnTo>
                    <a:pt x="35733" y="105192"/>
                  </a:lnTo>
                  <a:cubicBezTo>
                    <a:pt x="37136" y="104292"/>
                    <a:pt x="38479" y="103389"/>
                    <a:pt x="40238" y="103389"/>
                  </a:cubicBezTo>
                  <a:close/>
                  <a:moveTo>
                    <a:pt x="28070" y="78112"/>
                  </a:moveTo>
                  <a:lnTo>
                    <a:pt x="28070" y="78112"/>
                  </a:lnTo>
                  <a:cubicBezTo>
                    <a:pt x="27786" y="81641"/>
                    <a:pt x="27500" y="85198"/>
                    <a:pt x="27216" y="88732"/>
                  </a:cubicBezTo>
                  <a:cubicBezTo>
                    <a:pt x="25072" y="89269"/>
                    <a:pt x="23967" y="90676"/>
                    <a:pt x="23844" y="92958"/>
                  </a:cubicBezTo>
                  <a:cubicBezTo>
                    <a:pt x="23756" y="94567"/>
                    <a:pt x="24586" y="95809"/>
                    <a:pt x="26103" y="96373"/>
                  </a:cubicBezTo>
                  <a:cubicBezTo>
                    <a:pt x="25577" y="99604"/>
                    <a:pt x="25049" y="102835"/>
                    <a:pt x="24500" y="106181"/>
                  </a:cubicBezTo>
                  <a:cubicBezTo>
                    <a:pt x="23059" y="106259"/>
                    <a:pt x="21520" y="106342"/>
                    <a:pt x="19975" y="106429"/>
                  </a:cubicBezTo>
                  <a:cubicBezTo>
                    <a:pt x="19959" y="106430"/>
                    <a:pt x="19943" y="106431"/>
                    <a:pt x="19927" y="106431"/>
                  </a:cubicBezTo>
                  <a:cubicBezTo>
                    <a:pt x="19609" y="106431"/>
                    <a:pt x="19516" y="106258"/>
                    <a:pt x="19508" y="105925"/>
                  </a:cubicBezTo>
                  <a:cubicBezTo>
                    <a:pt x="19388" y="100264"/>
                    <a:pt x="19448" y="94599"/>
                    <a:pt x="19796" y="88943"/>
                  </a:cubicBezTo>
                  <a:cubicBezTo>
                    <a:pt x="19965" y="86147"/>
                    <a:pt x="20089" y="83347"/>
                    <a:pt x="20245" y="80546"/>
                  </a:cubicBezTo>
                  <a:cubicBezTo>
                    <a:pt x="20264" y="80221"/>
                    <a:pt x="20300" y="79881"/>
                    <a:pt x="20410" y="79578"/>
                  </a:cubicBezTo>
                  <a:cubicBezTo>
                    <a:pt x="20654" y="78901"/>
                    <a:pt x="20927" y="78277"/>
                    <a:pt x="21723" y="78277"/>
                  </a:cubicBezTo>
                  <a:cubicBezTo>
                    <a:pt x="21837" y="78277"/>
                    <a:pt x="21963" y="78290"/>
                    <a:pt x="22101" y="78318"/>
                  </a:cubicBezTo>
                  <a:cubicBezTo>
                    <a:pt x="22188" y="78336"/>
                    <a:pt x="22278" y="78344"/>
                    <a:pt x="22368" y="78344"/>
                  </a:cubicBezTo>
                  <a:cubicBezTo>
                    <a:pt x="22757" y="78344"/>
                    <a:pt x="23171" y="78207"/>
                    <a:pt x="23573" y="78200"/>
                  </a:cubicBezTo>
                  <a:cubicBezTo>
                    <a:pt x="23613" y="78198"/>
                    <a:pt x="23653" y="78198"/>
                    <a:pt x="23693" y="78198"/>
                  </a:cubicBezTo>
                  <a:cubicBezTo>
                    <a:pt x="24138" y="78198"/>
                    <a:pt x="24588" y="78260"/>
                    <a:pt x="25037" y="78260"/>
                  </a:cubicBezTo>
                  <a:cubicBezTo>
                    <a:pt x="25074" y="78260"/>
                    <a:pt x="25112" y="78260"/>
                    <a:pt x="25149" y="78259"/>
                  </a:cubicBezTo>
                  <a:cubicBezTo>
                    <a:pt x="26094" y="78231"/>
                    <a:pt x="27038" y="78167"/>
                    <a:pt x="28070" y="78112"/>
                  </a:cubicBezTo>
                  <a:close/>
                  <a:moveTo>
                    <a:pt x="105279" y="105384"/>
                  </a:moveTo>
                  <a:cubicBezTo>
                    <a:pt x="105719" y="105668"/>
                    <a:pt x="106278" y="106036"/>
                    <a:pt x="106838" y="106398"/>
                  </a:cubicBezTo>
                  <a:cubicBezTo>
                    <a:pt x="106819" y="106457"/>
                    <a:pt x="106805" y="106512"/>
                    <a:pt x="106787" y="106572"/>
                  </a:cubicBezTo>
                  <a:cubicBezTo>
                    <a:pt x="95828" y="107172"/>
                    <a:pt x="84850" y="107309"/>
                    <a:pt x="73886" y="107707"/>
                  </a:cubicBezTo>
                  <a:cubicBezTo>
                    <a:pt x="73858" y="107648"/>
                    <a:pt x="73835" y="107584"/>
                    <a:pt x="73808" y="107524"/>
                  </a:cubicBezTo>
                  <a:cubicBezTo>
                    <a:pt x="74738" y="106924"/>
                    <a:pt x="75669" y="106328"/>
                    <a:pt x="76444" y="105828"/>
                  </a:cubicBezTo>
                  <a:cubicBezTo>
                    <a:pt x="76943" y="105938"/>
                    <a:pt x="77277" y="106075"/>
                    <a:pt x="77613" y="106075"/>
                  </a:cubicBezTo>
                  <a:cubicBezTo>
                    <a:pt x="80693" y="106035"/>
                    <a:pt x="83768" y="105952"/>
                    <a:pt x="86844" y="105925"/>
                  </a:cubicBezTo>
                  <a:cubicBezTo>
                    <a:pt x="91496" y="105883"/>
                    <a:pt x="96148" y="105893"/>
                    <a:pt x="100801" y="105856"/>
                  </a:cubicBezTo>
                  <a:cubicBezTo>
                    <a:pt x="102025" y="105847"/>
                    <a:pt x="103253" y="105756"/>
                    <a:pt x="104476" y="105678"/>
                  </a:cubicBezTo>
                  <a:cubicBezTo>
                    <a:pt x="104701" y="105664"/>
                    <a:pt x="104921" y="105517"/>
                    <a:pt x="105279" y="105384"/>
                  </a:cubicBezTo>
                  <a:close/>
                  <a:moveTo>
                    <a:pt x="34976" y="105430"/>
                  </a:moveTo>
                  <a:cubicBezTo>
                    <a:pt x="35546" y="105558"/>
                    <a:pt x="35948" y="105728"/>
                    <a:pt x="36352" y="105733"/>
                  </a:cubicBezTo>
                  <a:cubicBezTo>
                    <a:pt x="40363" y="105802"/>
                    <a:pt x="44373" y="105838"/>
                    <a:pt x="48384" y="105889"/>
                  </a:cubicBezTo>
                  <a:cubicBezTo>
                    <a:pt x="53109" y="105948"/>
                    <a:pt x="57834" y="106017"/>
                    <a:pt x="62560" y="106067"/>
                  </a:cubicBezTo>
                  <a:cubicBezTo>
                    <a:pt x="62567" y="106067"/>
                    <a:pt x="62574" y="106068"/>
                    <a:pt x="62580" y="106068"/>
                  </a:cubicBezTo>
                  <a:cubicBezTo>
                    <a:pt x="62963" y="106068"/>
                    <a:pt x="63346" y="105947"/>
                    <a:pt x="63728" y="105883"/>
                  </a:cubicBezTo>
                  <a:cubicBezTo>
                    <a:pt x="63734" y="105833"/>
                    <a:pt x="63734" y="105782"/>
                    <a:pt x="63738" y="105727"/>
                  </a:cubicBezTo>
                  <a:cubicBezTo>
                    <a:pt x="64668" y="106328"/>
                    <a:pt x="65594" y="106924"/>
                    <a:pt x="66525" y="107524"/>
                  </a:cubicBezTo>
                  <a:cubicBezTo>
                    <a:pt x="66507" y="107589"/>
                    <a:pt x="66488" y="107658"/>
                    <a:pt x="66470" y="107721"/>
                  </a:cubicBezTo>
                  <a:cubicBezTo>
                    <a:pt x="55501" y="107365"/>
                    <a:pt x="44533" y="107011"/>
                    <a:pt x="33565" y="106657"/>
                  </a:cubicBezTo>
                  <a:cubicBezTo>
                    <a:pt x="33542" y="106572"/>
                    <a:pt x="33524" y="106484"/>
                    <a:pt x="33501" y="106398"/>
                  </a:cubicBezTo>
                  <a:cubicBezTo>
                    <a:pt x="34046" y="106044"/>
                    <a:pt x="34587" y="105687"/>
                    <a:pt x="34976" y="105430"/>
                  </a:cubicBezTo>
                  <a:close/>
                  <a:moveTo>
                    <a:pt x="29720" y="61588"/>
                  </a:moveTo>
                  <a:cubicBezTo>
                    <a:pt x="29816" y="63284"/>
                    <a:pt x="29967" y="64920"/>
                    <a:pt x="29999" y="66561"/>
                  </a:cubicBezTo>
                  <a:cubicBezTo>
                    <a:pt x="30087" y="71250"/>
                    <a:pt x="30169" y="75939"/>
                    <a:pt x="30173" y="80633"/>
                  </a:cubicBezTo>
                  <a:cubicBezTo>
                    <a:pt x="30182" y="89374"/>
                    <a:pt x="30127" y="98110"/>
                    <a:pt x="30100" y="106851"/>
                  </a:cubicBezTo>
                  <a:cubicBezTo>
                    <a:pt x="30100" y="107250"/>
                    <a:pt x="30026" y="107698"/>
                    <a:pt x="30586" y="107877"/>
                  </a:cubicBezTo>
                  <a:cubicBezTo>
                    <a:pt x="28873" y="107574"/>
                    <a:pt x="27163" y="107272"/>
                    <a:pt x="25306" y="106942"/>
                  </a:cubicBezTo>
                  <a:cubicBezTo>
                    <a:pt x="25732" y="104279"/>
                    <a:pt x="26163" y="101685"/>
                    <a:pt x="26557" y="99086"/>
                  </a:cubicBezTo>
                  <a:cubicBezTo>
                    <a:pt x="27071" y="95704"/>
                    <a:pt x="27644" y="92330"/>
                    <a:pt x="28019" y="88929"/>
                  </a:cubicBezTo>
                  <a:cubicBezTo>
                    <a:pt x="28423" y="85312"/>
                    <a:pt x="28629" y="81669"/>
                    <a:pt x="28904" y="78038"/>
                  </a:cubicBezTo>
                  <a:cubicBezTo>
                    <a:pt x="28972" y="77163"/>
                    <a:pt x="28991" y="76288"/>
                    <a:pt x="29005" y="75417"/>
                  </a:cubicBezTo>
                  <a:cubicBezTo>
                    <a:pt x="29028" y="73881"/>
                    <a:pt x="29106" y="72341"/>
                    <a:pt x="29028" y="70815"/>
                  </a:cubicBezTo>
                  <a:cubicBezTo>
                    <a:pt x="28945" y="69224"/>
                    <a:pt x="28697" y="67648"/>
                    <a:pt x="28533" y="66062"/>
                  </a:cubicBezTo>
                  <a:cubicBezTo>
                    <a:pt x="28391" y="64687"/>
                    <a:pt x="28258" y="63303"/>
                    <a:pt x="28116" y="61877"/>
                  </a:cubicBezTo>
                  <a:cubicBezTo>
                    <a:pt x="28648" y="61780"/>
                    <a:pt x="29124" y="61694"/>
                    <a:pt x="29720" y="61588"/>
                  </a:cubicBezTo>
                  <a:close/>
                  <a:moveTo>
                    <a:pt x="51214" y="33674"/>
                  </a:moveTo>
                  <a:cubicBezTo>
                    <a:pt x="54184" y="33674"/>
                    <a:pt x="57154" y="33794"/>
                    <a:pt x="60118" y="34046"/>
                  </a:cubicBezTo>
                  <a:cubicBezTo>
                    <a:pt x="62674" y="34265"/>
                    <a:pt x="65127" y="34917"/>
                    <a:pt x="67538" y="35760"/>
                  </a:cubicBezTo>
                  <a:cubicBezTo>
                    <a:pt x="68156" y="35981"/>
                    <a:pt x="68780" y="36196"/>
                    <a:pt x="69262" y="36366"/>
                  </a:cubicBezTo>
                  <a:cubicBezTo>
                    <a:pt x="69155" y="40193"/>
                    <a:pt x="68991" y="43924"/>
                    <a:pt x="68968" y="47654"/>
                  </a:cubicBezTo>
                  <a:cubicBezTo>
                    <a:pt x="68946" y="51175"/>
                    <a:pt x="69096" y="54695"/>
                    <a:pt x="69124" y="58210"/>
                  </a:cubicBezTo>
                  <a:cubicBezTo>
                    <a:pt x="69165" y="63105"/>
                    <a:pt x="69119" y="68001"/>
                    <a:pt x="69197" y="72896"/>
                  </a:cubicBezTo>
                  <a:cubicBezTo>
                    <a:pt x="69275" y="77842"/>
                    <a:pt x="69504" y="82783"/>
                    <a:pt x="69586" y="87729"/>
                  </a:cubicBezTo>
                  <a:cubicBezTo>
                    <a:pt x="69655" y="92000"/>
                    <a:pt x="69605" y="96272"/>
                    <a:pt x="69628" y="100544"/>
                  </a:cubicBezTo>
                  <a:cubicBezTo>
                    <a:pt x="69641" y="103203"/>
                    <a:pt x="69683" y="105856"/>
                    <a:pt x="69715" y="108514"/>
                  </a:cubicBezTo>
                  <a:lnTo>
                    <a:pt x="69715" y="109087"/>
                  </a:lnTo>
                  <a:cubicBezTo>
                    <a:pt x="67483" y="106901"/>
                    <a:pt x="64971" y="105357"/>
                    <a:pt x="62426" y="103862"/>
                  </a:cubicBezTo>
                  <a:cubicBezTo>
                    <a:pt x="61817" y="103504"/>
                    <a:pt x="61207" y="103115"/>
                    <a:pt x="60552" y="102858"/>
                  </a:cubicBezTo>
                  <a:cubicBezTo>
                    <a:pt x="59809" y="102570"/>
                    <a:pt x="59002" y="102436"/>
                    <a:pt x="58242" y="102189"/>
                  </a:cubicBezTo>
                  <a:cubicBezTo>
                    <a:pt x="55758" y="101373"/>
                    <a:pt x="53232" y="100799"/>
                    <a:pt x="50610" y="100681"/>
                  </a:cubicBezTo>
                  <a:cubicBezTo>
                    <a:pt x="50335" y="100669"/>
                    <a:pt x="50061" y="100663"/>
                    <a:pt x="49788" y="100663"/>
                  </a:cubicBezTo>
                  <a:cubicBezTo>
                    <a:pt x="47486" y="100663"/>
                    <a:pt x="45238" y="101079"/>
                    <a:pt x="43001" y="101611"/>
                  </a:cubicBezTo>
                  <a:cubicBezTo>
                    <a:pt x="41484" y="101969"/>
                    <a:pt x="39939" y="102230"/>
                    <a:pt x="38468" y="102724"/>
                  </a:cubicBezTo>
                  <a:cubicBezTo>
                    <a:pt x="36286" y="103458"/>
                    <a:pt x="34315" y="104623"/>
                    <a:pt x="32518" y="106071"/>
                  </a:cubicBezTo>
                  <a:cubicBezTo>
                    <a:pt x="32079" y="106424"/>
                    <a:pt x="31616" y="106750"/>
                    <a:pt x="31015" y="107198"/>
                  </a:cubicBezTo>
                  <a:lnTo>
                    <a:pt x="31015" y="106534"/>
                  </a:lnTo>
                  <a:cubicBezTo>
                    <a:pt x="30997" y="101823"/>
                    <a:pt x="30974" y="97111"/>
                    <a:pt x="30974" y="92399"/>
                  </a:cubicBezTo>
                  <a:cubicBezTo>
                    <a:pt x="30974" y="92178"/>
                    <a:pt x="31172" y="91968"/>
                    <a:pt x="31249" y="91739"/>
                  </a:cubicBezTo>
                  <a:cubicBezTo>
                    <a:pt x="31286" y="91642"/>
                    <a:pt x="31245" y="91518"/>
                    <a:pt x="31140" y="91417"/>
                  </a:cubicBezTo>
                  <a:lnTo>
                    <a:pt x="31140" y="89346"/>
                  </a:lnTo>
                  <a:cubicBezTo>
                    <a:pt x="31117" y="82860"/>
                    <a:pt x="31112" y="76370"/>
                    <a:pt x="31057" y="69880"/>
                  </a:cubicBezTo>
                  <a:cubicBezTo>
                    <a:pt x="31043" y="67849"/>
                    <a:pt x="30924" y="65814"/>
                    <a:pt x="30778" y="63788"/>
                  </a:cubicBezTo>
                  <a:cubicBezTo>
                    <a:pt x="30723" y="63014"/>
                    <a:pt x="30470" y="62253"/>
                    <a:pt x="30292" y="61414"/>
                  </a:cubicBezTo>
                  <a:cubicBezTo>
                    <a:pt x="31401" y="61139"/>
                    <a:pt x="32547" y="60905"/>
                    <a:pt x="33665" y="60570"/>
                  </a:cubicBezTo>
                  <a:cubicBezTo>
                    <a:pt x="34403" y="60346"/>
                    <a:pt x="35141" y="60126"/>
                    <a:pt x="35879" y="59897"/>
                  </a:cubicBezTo>
                  <a:cubicBezTo>
                    <a:pt x="36961" y="59558"/>
                    <a:pt x="38033" y="59200"/>
                    <a:pt x="39087" y="58797"/>
                  </a:cubicBezTo>
                  <a:cubicBezTo>
                    <a:pt x="40760" y="58155"/>
                    <a:pt x="42386" y="57390"/>
                    <a:pt x="43995" y="56597"/>
                  </a:cubicBezTo>
                  <a:cubicBezTo>
                    <a:pt x="45104" y="56056"/>
                    <a:pt x="46242" y="55511"/>
                    <a:pt x="47035" y="54489"/>
                  </a:cubicBezTo>
                  <a:cubicBezTo>
                    <a:pt x="47080" y="54428"/>
                    <a:pt x="47185" y="54383"/>
                    <a:pt x="47263" y="54383"/>
                  </a:cubicBezTo>
                  <a:cubicBezTo>
                    <a:pt x="47928" y="54378"/>
                    <a:pt x="48593" y="54377"/>
                    <a:pt x="49256" y="54377"/>
                  </a:cubicBezTo>
                  <a:cubicBezTo>
                    <a:pt x="49844" y="54377"/>
                    <a:pt x="50431" y="54378"/>
                    <a:pt x="51013" y="54378"/>
                  </a:cubicBezTo>
                  <a:cubicBezTo>
                    <a:pt x="50958" y="54846"/>
                    <a:pt x="50903" y="55377"/>
                    <a:pt x="50825" y="55909"/>
                  </a:cubicBezTo>
                  <a:cubicBezTo>
                    <a:pt x="50811" y="56000"/>
                    <a:pt x="50715" y="56088"/>
                    <a:pt x="50637" y="56156"/>
                  </a:cubicBezTo>
                  <a:cubicBezTo>
                    <a:pt x="49982" y="56715"/>
                    <a:pt x="49894" y="57050"/>
                    <a:pt x="50188" y="57838"/>
                  </a:cubicBezTo>
                  <a:cubicBezTo>
                    <a:pt x="49460" y="58581"/>
                    <a:pt x="48716" y="59291"/>
                    <a:pt x="48034" y="60052"/>
                  </a:cubicBezTo>
                  <a:cubicBezTo>
                    <a:pt x="46204" y="62077"/>
                    <a:pt x="44835" y="64416"/>
                    <a:pt x="43487" y="66772"/>
                  </a:cubicBezTo>
                  <a:cubicBezTo>
                    <a:pt x="42515" y="68467"/>
                    <a:pt x="41653" y="70200"/>
                    <a:pt x="41305" y="72138"/>
                  </a:cubicBezTo>
                  <a:cubicBezTo>
                    <a:pt x="41223" y="72601"/>
                    <a:pt x="41213" y="73087"/>
                    <a:pt x="41246" y="73560"/>
                  </a:cubicBezTo>
                  <a:cubicBezTo>
                    <a:pt x="41293" y="74278"/>
                    <a:pt x="41705" y="74728"/>
                    <a:pt x="42382" y="74728"/>
                  </a:cubicBezTo>
                  <a:cubicBezTo>
                    <a:pt x="42435" y="74728"/>
                    <a:pt x="42490" y="74725"/>
                    <a:pt x="42547" y="74719"/>
                  </a:cubicBezTo>
                  <a:cubicBezTo>
                    <a:pt x="43032" y="74673"/>
                    <a:pt x="43583" y="74536"/>
                    <a:pt x="43964" y="74248"/>
                  </a:cubicBezTo>
                  <a:cubicBezTo>
                    <a:pt x="45651" y="72973"/>
                    <a:pt x="47113" y="71465"/>
                    <a:pt x="48313" y="69713"/>
                  </a:cubicBezTo>
                  <a:cubicBezTo>
                    <a:pt x="49400" y="68129"/>
                    <a:pt x="50563" y="66593"/>
                    <a:pt x="51585" y="64970"/>
                  </a:cubicBezTo>
                  <a:cubicBezTo>
                    <a:pt x="52521" y="63485"/>
                    <a:pt x="53309" y="61908"/>
                    <a:pt x="54152" y="60369"/>
                  </a:cubicBezTo>
                  <a:cubicBezTo>
                    <a:pt x="54262" y="60162"/>
                    <a:pt x="54308" y="59923"/>
                    <a:pt x="54386" y="59700"/>
                  </a:cubicBezTo>
                  <a:cubicBezTo>
                    <a:pt x="54494" y="59729"/>
                    <a:pt x="54603" y="59743"/>
                    <a:pt x="54712" y="59743"/>
                  </a:cubicBezTo>
                  <a:cubicBezTo>
                    <a:pt x="55554" y="59743"/>
                    <a:pt x="56358" y="58910"/>
                    <a:pt x="56191" y="58200"/>
                  </a:cubicBezTo>
                  <a:cubicBezTo>
                    <a:pt x="56975" y="57655"/>
                    <a:pt x="57823" y="57238"/>
                    <a:pt x="58437" y="56597"/>
                  </a:cubicBezTo>
                  <a:cubicBezTo>
                    <a:pt x="60055" y="54918"/>
                    <a:pt x="60527" y="52893"/>
                    <a:pt x="60028" y="50601"/>
                  </a:cubicBezTo>
                  <a:cubicBezTo>
                    <a:pt x="59868" y="49882"/>
                    <a:pt x="59895" y="49111"/>
                    <a:pt x="59918" y="48369"/>
                  </a:cubicBezTo>
                  <a:cubicBezTo>
                    <a:pt x="59941" y="47649"/>
                    <a:pt x="59799" y="47352"/>
                    <a:pt x="59254" y="47352"/>
                  </a:cubicBezTo>
                  <a:cubicBezTo>
                    <a:pt x="59157" y="47352"/>
                    <a:pt x="59047" y="47361"/>
                    <a:pt x="58923" y="47379"/>
                  </a:cubicBezTo>
                  <a:cubicBezTo>
                    <a:pt x="58240" y="47475"/>
                    <a:pt x="57548" y="47590"/>
                    <a:pt x="56889" y="47791"/>
                  </a:cubicBezTo>
                  <a:cubicBezTo>
                    <a:pt x="56191" y="48006"/>
                    <a:pt x="55843" y="48671"/>
                    <a:pt x="55957" y="49450"/>
                  </a:cubicBezTo>
                  <a:cubicBezTo>
                    <a:pt x="56714" y="48313"/>
                    <a:pt x="57888" y="48309"/>
                    <a:pt x="58955" y="48162"/>
                  </a:cubicBezTo>
                  <a:cubicBezTo>
                    <a:pt x="59070" y="49698"/>
                    <a:pt x="59203" y="51206"/>
                    <a:pt x="59281" y="52714"/>
                  </a:cubicBezTo>
                  <a:cubicBezTo>
                    <a:pt x="59304" y="53103"/>
                    <a:pt x="59194" y="53516"/>
                    <a:pt x="59079" y="53892"/>
                  </a:cubicBezTo>
                  <a:cubicBezTo>
                    <a:pt x="59009" y="54117"/>
                    <a:pt x="58900" y="54228"/>
                    <a:pt x="58770" y="54228"/>
                  </a:cubicBezTo>
                  <a:cubicBezTo>
                    <a:pt x="58659" y="54228"/>
                    <a:pt x="58534" y="54148"/>
                    <a:pt x="58405" y="53993"/>
                  </a:cubicBezTo>
                  <a:cubicBezTo>
                    <a:pt x="58347" y="53921"/>
                    <a:pt x="58297" y="53845"/>
                    <a:pt x="58254" y="53764"/>
                  </a:cubicBezTo>
                  <a:cubicBezTo>
                    <a:pt x="57902" y="53067"/>
                    <a:pt x="57297" y="52796"/>
                    <a:pt x="56554" y="52741"/>
                  </a:cubicBezTo>
                  <a:cubicBezTo>
                    <a:pt x="55811" y="52686"/>
                    <a:pt x="55803" y="52411"/>
                    <a:pt x="55550" y="51751"/>
                  </a:cubicBezTo>
                  <a:cubicBezTo>
                    <a:pt x="55303" y="51096"/>
                    <a:pt x="55692" y="50624"/>
                    <a:pt x="55647" y="50051"/>
                  </a:cubicBezTo>
                  <a:cubicBezTo>
                    <a:pt x="55627" y="49803"/>
                    <a:pt x="55563" y="49561"/>
                    <a:pt x="55455" y="49336"/>
                  </a:cubicBezTo>
                  <a:cubicBezTo>
                    <a:pt x="55004" y="48378"/>
                    <a:pt x="53852" y="47767"/>
                    <a:pt x="52778" y="47767"/>
                  </a:cubicBezTo>
                  <a:cubicBezTo>
                    <a:pt x="52552" y="47767"/>
                    <a:pt x="52329" y="47794"/>
                    <a:pt x="52117" y="47851"/>
                  </a:cubicBezTo>
                  <a:cubicBezTo>
                    <a:pt x="51206" y="48094"/>
                    <a:pt x="50331" y="48460"/>
                    <a:pt x="49386" y="48791"/>
                  </a:cubicBezTo>
                  <a:cubicBezTo>
                    <a:pt x="49386" y="48557"/>
                    <a:pt x="49404" y="48277"/>
                    <a:pt x="49382" y="47998"/>
                  </a:cubicBezTo>
                  <a:cubicBezTo>
                    <a:pt x="49338" y="47536"/>
                    <a:pt x="49071" y="47258"/>
                    <a:pt x="48710" y="47258"/>
                  </a:cubicBezTo>
                  <a:cubicBezTo>
                    <a:pt x="48580" y="47258"/>
                    <a:pt x="48439" y="47294"/>
                    <a:pt x="48291" y="47370"/>
                  </a:cubicBezTo>
                  <a:cubicBezTo>
                    <a:pt x="47975" y="47535"/>
                    <a:pt x="47667" y="47778"/>
                    <a:pt x="47447" y="48057"/>
                  </a:cubicBezTo>
                  <a:cubicBezTo>
                    <a:pt x="46700" y="49002"/>
                    <a:pt x="45994" y="49983"/>
                    <a:pt x="45266" y="50950"/>
                  </a:cubicBezTo>
                  <a:cubicBezTo>
                    <a:pt x="45183" y="51060"/>
                    <a:pt x="45073" y="51171"/>
                    <a:pt x="44950" y="51230"/>
                  </a:cubicBezTo>
                  <a:cubicBezTo>
                    <a:pt x="42314" y="52532"/>
                    <a:pt x="39578" y="53554"/>
                    <a:pt x="36616" y="54140"/>
                  </a:cubicBezTo>
                  <a:cubicBezTo>
                    <a:pt x="36667" y="51193"/>
                    <a:pt x="36199" y="48264"/>
                    <a:pt x="36721" y="45203"/>
                  </a:cubicBezTo>
                  <a:cubicBezTo>
                    <a:pt x="41017" y="45028"/>
                    <a:pt x="45312" y="44762"/>
                    <a:pt x="49601" y="44707"/>
                  </a:cubicBezTo>
                  <a:cubicBezTo>
                    <a:pt x="50174" y="44701"/>
                    <a:pt x="50748" y="44698"/>
                    <a:pt x="51321" y="44698"/>
                  </a:cubicBezTo>
                  <a:cubicBezTo>
                    <a:pt x="55029" y="44698"/>
                    <a:pt x="58744" y="44821"/>
                    <a:pt x="62500" y="44877"/>
                  </a:cubicBezTo>
                  <a:cubicBezTo>
                    <a:pt x="62448" y="45684"/>
                    <a:pt x="62376" y="46499"/>
                    <a:pt x="62353" y="47315"/>
                  </a:cubicBezTo>
                  <a:cubicBezTo>
                    <a:pt x="62270" y="50048"/>
                    <a:pt x="62206" y="52774"/>
                    <a:pt x="62132" y="55506"/>
                  </a:cubicBezTo>
                  <a:cubicBezTo>
                    <a:pt x="62073" y="57890"/>
                    <a:pt x="61926" y="60273"/>
                    <a:pt x="61959" y="62652"/>
                  </a:cubicBezTo>
                  <a:cubicBezTo>
                    <a:pt x="62018" y="66498"/>
                    <a:pt x="62206" y="70343"/>
                    <a:pt x="62307" y="74188"/>
                  </a:cubicBezTo>
                  <a:cubicBezTo>
                    <a:pt x="62334" y="75289"/>
                    <a:pt x="62256" y="76384"/>
                    <a:pt x="62229" y="77484"/>
                  </a:cubicBezTo>
                  <a:cubicBezTo>
                    <a:pt x="62225" y="77630"/>
                    <a:pt x="62174" y="77796"/>
                    <a:pt x="62225" y="77920"/>
                  </a:cubicBezTo>
                  <a:cubicBezTo>
                    <a:pt x="62311" y="78126"/>
                    <a:pt x="62458" y="78310"/>
                    <a:pt x="62578" y="78502"/>
                  </a:cubicBezTo>
                  <a:cubicBezTo>
                    <a:pt x="62706" y="78328"/>
                    <a:pt x="62930" y="78158"/>
                    <a:pt x="62940" y="77975"/>
                  </a:cubicBezTo>
                  <a:cubicBezTo>
                    <a:pt x="63022" y="76407"/>
                    <a:pt x="63173" y="74826"/>
                    <a:pt x="63100" y="73263"/>
                  </a:cubicBezTo>
                  <a:cubicBezTo>
                    <a:pt x="62853" y="67951"/>
                    <a:pt x="62743" y="62638"/>
                    <a:pt x="62977" y="57322"/>
                  </a:cubicBezTo>
                  <a:cubicBezTo>
                    <a:pt x="63110" y="54301"/>
                    <a:pt x="63078" y="51276"/>
                    <a:pt x="63137" y="48251"/>
                  </a:cubicBezTo>
                  <a:cubicBezTo>
                    <a:pt x="63150" y="47540"/>
                    <a:pt x="63251" y="46825"/>
                    <a:pt x="63260" y="46114"/>
                  </a:cubicBezTo>
                  <a:cubicBezTo>
                    <a:pt x="63265" y="45500"/>
                    <a:pt x="63205" y="44886"/>
                    <a:pt x="63132" y="44282"/>
                  </a:cubicBezTo>
                  <a:cubicBezTo>
                    <a:pt x="63118" y="44185"/>
                    <a:pt x="62866" y="44048"/>
                    <a:pt x="62719" y="44042"/>
                  </a:cubicBezTo>
                  <a:cubicBezTo>
                    <a:pt x="59553" y="43942"/>
                    <a:pt x="56385" y="43790"/>
                    <a:pt x="53219" y="43781"/>
                  </a:cubicBezTo>
                  <a:cubicBezTo>
                    <a:pt x="53175" y="43781"/>
                    <a:pt x="53132" y="43781"/>
                    <a:pt x="53089" y="43781"/>
                  </a:cubicBezTo>
                  <a:cubicBezTo>
                    <a:pt x="50185" y="43781"/>
                    <a:pt x="47277" y="43925"/>
                    <a:pt x="44372" y="44011"/>
                  </a:cubicBezTo>
                  <a:cubicBezTo>
                    <a:pt x="42686" y="44057"/>
                    <a:pt x="40999" y="44075"/>
                    <a:pt x="39316" y="44185"/>
                  </a:cubicBezTo>
                  <a:cubicBezTo>
                    <a:pt x="38322" y="44249"/>
                    <a:pt x="37337" y="44455"/>
                    <a:pt x="36346" y="44611"/>
                  </a:cubicBezTo>
                  <a:cubicBezTo>
                    <a:pt x="36273" y="44620"/>
                    <a:pt x="36168" y="44703"/>
                    <a:pt x="36144" y="44772"/>
                  </a:cubicBezTo>
                  <a:cubicBezTo>
                    <a:pt x="35961" y="45386"/>
                    <a:pt x="35645" y="46009"/>
                    <a:pt x="35650" y="46628"/>
                  </a:cubicBezTo>
                  <a:cubicBezTo>
                    <a:pt x="35660" y="49025"/>
                    <a:pt x="35778" y="51422"/>
                    <a:pt x="35852" y="53824"/>
                  </a:cubicBezTo>
                  <a:cubicBezTo>
                    <a:pt x="35856" y="53984"/>
                    <a:pt x="35852" y="54145"/>
                    <a:pt x="35852" y="54447"/>
                  </a:cubicBezTo>
                  <a:cubicBezTo>
                    <a:pt x="33899" y="54676"/>
                    <a:pt x="31965" y="54905"/>
                    <a:pt x="29875" y="55149"/>
                  </a:cubicBezTo>
                  <a:cubicBezTo>
                    <a:pt x="29774" y="54057"/>
                    <a:pt x="29695" y="53077"/>
                    <a:pt x="29586" y="52096"/>
                  </a:cubicBezTo>
                  <a:cubicBezTo>
                    <a:pt x="29558" y="51876"/>
                    <a:pt x="29389" y="51674"/>
                    <a:pt x="29352" y="51455"/>
                  </a:cubicBezTo>
                  <a:cubicBezTo>
                    <a:pt x="29261" y="50895"/>
                    <a:pt x="29206" y="50332"/>
                    <a:pt x="29147" y="49768"/>
                  </a:cubicBezTo>
                  <a:cubicBezTo>
                    <a:pt x="29118" y="49461"/>
                    <a:pt x="29156" y="49135"/>
                    <a:pt x="29086" y="48838"/>
                  </a:cubicBezTo>
                  <a:cubicBezTo>
                    <a:pt x="29018" y="48521"/>
                    <a:pt x="29059" y="48319"/>
                    <a:pt x="29362" y="48169"/>
                  </a:cubicBezTo>
                  <a:cubicBezTo>
                    <a:pt x="29591" y="48049"/>
                    <a:pt x="29875" y="47907"/>
                    <a:pt x="29549" y="47632"/>
                  </a:cubicBezTo>
                  <a:cubicBezTo>
                    <a:pt x="30370" y="47191"/>
                    <a:pt x="31177" y="46834"/>
                    <a:pt x="31901" y="46353"/>
                  </a:cubicBezTo>
                  <a:cubicBezTo>
                    <a:pt x="33332" y="45390"/>
                    <a:pt x="34353" y="44038"/>
                    <a:pt x="35115" y="42526"/>
                  </a:cubicBezTo>
                  <a:cubicBezTo>
                    <a:pt x="35384" y="41989"/>
                    <a:pt x="35389" y="41274"/>
                    <a:pt x="35371" y="40647"/>
                  </a:cubicBezTo>
                  <a:cubicBezTo>
                    <a:pt x="35334" y="39611"/>
                    <a:pt x="35192" y="38575"/>
                    <a:pt x="35073" y="37539"/>
                  </a:cubicBezTo>
                  <a:cubicBezTo>
                    <a:pt x="35041" y="37260"/>
                    <a:pt x="35137" y="37140"/>
                    <a:pt x="35376" y="36989"/>
                  </a:cubicBezTo>
                  <a:cubicBezTo>
                    <a:pt x="39280" y="34514"/>
                    <a:pt x="43648" y="33840"/>
                    <a:pt x="48145" y="33716"/>
                  </a:cubicBezTo>
                  <a:cubicBezTo>
                    <a:pt x="49168" y="33688"/>
                    <a:pt x="50191" y="33674"/>
                    <a:pt x="51214" y="33674"/>
                  </a:cubicBezTo>
                  <a:close/>
                  <a:moveTo>
                    <a:pt x="80165" y="34055"/>
                  </a:moveTo>
                  <a:cubicBezTo>
                    <a:pt x="80165" y="34528"/>
                    <a:pt x="80170" y="34995"/>
                    <a:pt x="80165" y="35466"/>
                  </a:cubicBezTo>
                  <a:cubicBezTo>
                    <a:pt x="80138" y="38194"/>
                    <a:pt x="80024" y="40926"/>
                    <a:pt x="80097" y="43653"/>
                  </a:cubicBezTo>
                  <a:cubicBezTo>
                    <a:pt x="80249" y="49305"/>
                    <a:pt x="81133" y="54842"/>
                    <a:pt x="83031" y="60191"/>
                  </a:cubicBezTo>
                  <a:cubicBezTo>
                    <a:pt x="83104" y="60401"/>
                    <a:pt x="83151" y="60631"/>
                    <a:pt x="83274" y="60805"/>
                  </a:cubicBezTo>
                  <a:cubicBezTo>
                    <a:pt x="83429" y="61024"/>
                    <a:pt x="83650" y="61199"/>
                    <a:pt x="83837" y="61392"/>
                  </a:cubicBezTo>
                  <a:cubicBezTo>
                    <a:pt x="84030" y="61194"/>
                    <a:pt x="84291" y="61024"/>
                    <a:pt x="84401" y="60791"/>
                  </a:cubicBezTo>
                  <a:cubicBezTo>
                    <a:pt x="85415" y="58696"/>
                    <a:pt x="86399" y="56592"/>
                    <a:pt x="87394" y="54493"/>
                  </a:cubicBezTo>
                  <a:cubicBezTo>
                    <a:pt x="87439" y="54396"/>
                    <a:pt x="87508" y="54314"/>
                    <a:pt x="87614" y="54145"/>
                  </a:cubicBezTo>
                  <a:cubicBezTo>
                    <a:pt x="87898" y="54520"/>
                    <a:pt x="88186" y="54827"/>
                    <a:pt x="88394" y="55181"/>
                  </a:cubicBezTo>
                  <a:cubicBezTo>
                    <a:pt x="89567" y="57206"/>
                    <a:pt x="91240" y="58807"/>
                    <a:pt x="92843" y="60465"/>
                  </a:cubicBezTo>
                  <a:cubicBezTo>
                    <a:pt x="92953" y="60585"/>
                    <a:pt x="93091" y="60681"/>
                    <a:pt x="93224" y="60782"/>
                  </a:cubicBezTo>
                  <a:cubicBezTo>
                    <a:pt x="93474" y="60969"/>
                    <a:pt x="93705" y="61062"/>
                    <a:pt x="93897" y="61062"/>
                  </a:cubicBezTo>
                  <a:cubicBezTo>
                    <a:pt x="94234" y="61062"/>
                    <a:pt x="94455" y="60779"/>
                    <a:pt x="94467" y="60223"/>
                  </a:cubicBezTo>
                  <a:cubicBezTo>
                    <a:pt x="94494" y="59040"/>
                    <a:pt x="94411" y="57848"/>
                    <a:pt x="94324" y="56666"/>
                  </a:cubicBezTo>
                  <a:cubicBezTo>
                    <a:pt x="94136" y="54053"/>
                    <a:pt x="93857" y="51445"/>
                    <a:pt x="93728" y="48832"/>
                  </a:cubicBezTo>
                  <a:cubicBezTo>
                    <a:pt x="93632" y="46802"/>
                    <a:pt x="93659" y="44767"/>
                    <a:pt x="93728" y="42736"/>
                  </a:cubicBezTo>
                  <a:cubicBezTo>
                    <a:pt x="93796" y="40601"/>
                    <a:pt x="94265" y="38510"/>
                    <a:pt x="94957" y="36503"/>
                  </a:cubicBezTo>
                  <a:cubicBezTo>
                    <a:pt x="95227" y="35724"/>
                    <a:pt x="95914" y="35060"/>
                    <a:pt x="96506" y="34431"/>
                  </a:cubicBezTo>
                  <a:cubicBezTo>
                    <a:pt x="96702" y="34223"/>
                    <a:pt x="96960" y="34083"/>
                    <a:pt x="97260" y="34083"/>
                  </a:cubicBezTo>
                  <a:cubicBezTo>
                    <a:pt x="97437" y="34083"/>
                    <a:pt x="97629" y="34131"/>
                    <a:pt x="97831" y="34244"/>
                  </a:cubicBezTo>
                  <a:cubicBezTo>
                    <a:pt x="98247" y="34473"/>
                    <a:pt x="98784" y="34477"/>
                    <a:pt x="99265" y="34596"/>
                  </a:cubicBezTo>
                  <a:cubicBezTo>
                    <a:pt x="99563" y="34669"/>
                    <a:pt x="99856" y="34770"/>
                    <a:pt x="100200" y="34871"/>
                  </a:cubicBezTo>
                  <a:cubicBezTo>
                    <a:pt x="99916" y="36970"/>
                    <a:pt x="100401" y="38657"/>
                    <a:pt x="102656" y="39331"/>
                  </a:cubicBezTo>
                  <a:cubicBezTo>
                    <a:pt x="102976" y="39426"/>
                    <a:pt x="103326" y="39470"/>
                    <a:pt x="103687" y="39470"/>
                  </a:cubicBezTo>
                  <a:cubicBezTo>
                    <a:pt x="105019" y="39470"/>
                    <a:pt x="106510" y="38864"/>
                    <a:pt x="107213" y="37938"/>
                  </a:cubicBezTo>
                  <a:cubicBezTo>
                    <a:pt x="107547" y="38144"/>
                    <a:pt x="107873" y="38382"/>
                    <a:pt x="108226" y="38552"/>
                  </a:cubicBezTo>
                  <a:cubicBezTo>
                    <a:pt x="108588" y="38722"/>
                    <a:pt x="108977" y="38827"/>
                    <a:pt x="109450" y="38992"/>
                  </a:cubicBezTo>
                  <a:lnTo>
                    <a:pt x="109450" y="39610"/>
                  </a:lnTo>
                  <a:cubicBezTo>
                    <a:pt x="109450" y="46889"/>
                    <a:pt x="109486" y="54168"/>
                    <a:pt x="109440" y="61447"/>
                  </a:cubicBezTo>
                  <a:cubicBezTo>
                    <a:pt x="109404" y="67730"/>
                    <a:pt x="109253" y="74014"/>
                    <a:pt x="109187" y="80299"/>
                  </a:cubicBezTo>
                  <a:cubicBezTo>
                    <a:pt x="109151" y="83741"/>
                    <a:pt x="109197" y="87188"/>
                    <a:pt x="109206" y="90634"/>
                  </a:cubicBezTo>
                  <a:cubicBezTo>
                    <a:pt x="109206" y="90891"/>
                    <a:pt x="109247" y="91143"/>
                    <a:pt x="109269" y="91408"/>
                  </a:cubicBezTo>
                  <a:lnTo>
                    <a:pt x="109013" y="91408"/>
                  </a:lnTo>
                  <a:cubicBezTo>
                    <a:pt x="109004" y="91463"/>
                    <a:pt x="108972" y="91541"/>
                    <a:pt x="108995" y="91564"/>
                  </a:cubicBezTo>
                  <a:cubicBezTo>
                    <a:pt x="109503" y="92041"/>
                    <a:pt x="109357" y="92660"/>
                    <a:pt x="109353" y="93247"/>
                  </a:cubicBezTo>
                  <a:cubicBezTo>
                    <a:pt x="109340" y="97574"/>
                    <a:pt x="109330" y="101901"/>
                    <a:pt x="109320" y="106228"/>
                  </a:cubicBezTo>
                  <a:lnTo>
                    <a:pt x="109320" y="107125"/>
                  </a:lnTo>
                  <a:cubicBezTo>
                    <a:pt x="108930" y="106878"/>
                    <a:pt x="108587" y="106712"/>
                    <a:pt x="108307" y="106474"/>
                  </a:cubicBezTo>
                  <a:cubicBezTo>
                    <a:pt x="105383" y="103971"/>
                    <a:pt x="102009" y="102486"/>
                    <a:pt x="98223" y="101794"/>
                  </a:cubicBezTo>
                  <a:cubicBezTo>
                    <a:pt x="95881" y="101369"/>
                    <a:pt x="93580" y="100745"/>
                    <a:pt x="91183" y="100677"/>
                  </a:cubicBezTo>
                  <a:cubicBezTo>
                    <a:pt x="90981" y="100671"/>
                    <a:pt x="90781" y="100668"/>
                    <a:pt x="90580" y="100668"/>
                  </a:cubicBezTo>
                  <a:cubicBezTo>
                    <a:pt x="87958" y="100668"/>
                    <a:pt x="85414" y="101166"/>
                    <a:pt x="82909" y="101928"/>
                  </a:cubicBezTo>
                  <a:cubicBezTo>
                    <a:pt x="81842" y="102253"/>
                    <a:pt x="80723" y="102450"/>
                    <a:pt x="79710" y="102894"/>
                  </a:cubicBezTo>
                  <a:cubicBezTo>
                    <a:pt x="78552" y="103408"/>
                    <a:pt x="77475" y="104114"/>
                    <a:pt x="76379" y="104774"/>
                  </a:cubicBezTo>
                  <a:cubicBezTo>
                    <a:pt x="74362" y="105997"/>
                    <a:pt x="72410" y="107322"/>
                    <a:pt x="70622" y="109087"/>
                  </a:cubicBezTo>
                  <a:lnTo>
                    <a:pt x="70622" y="108382"/>
                  </a:lnTo>
                  <a:cubicBezTo>
                    <a:pt x="70645" y="102391"/>
                    <a:pt x="70691" y="96396"/>
                    <a:pt x="70677" y="90400"/>
                  </a:cubicBezTo>
                  <a:cubicBezTo>
                    <a:pt x="70673" y="87856"/>
                    <a:pt x="70554" y="85312"/>
                    <a:pt x="70472" y="82763"/>
                  </a:cubicBezTo>
                  <a:cubicBezTo>
                    <a:pt x="70379" y="79816"/>
                    <a:pt x="70201" y="76875"/>
                    <a:pt x="70192" y="73926"/>
                  </a:cubicBezTo>
                  <a:cubicBezTo>
                    <a:pt x="70187" y="71177"/>
                    <a:pt x="70375" y="68431"/>
                    <a:pt x="70444" y="65680"/>
                  </a:cubicBezTo>
                  <a:cubicBezTo>
                    <a:pt x="70526" y="62165"/>
                    <a:pt x="70581" y="58645"/>
                    <a:pt x="70627" y="55125"/>
                  </a:cubicBezTo>
                  <a:cubicBezTo>
                    <a:pt x="70671" y="52140"/>
                    <a:pt x="70701" y="49153"/>
                    <a:pt x="70714" y="46164"/>
                  </a:cubicBezTo>
                  <a:cubicBezTo>
                    <a:pt x="70728" y="43231"/>
                    <a:pt x="70714" y="40302"/>
                    <a:pt x="70710" y="37368"/>
                  </a:cubicBezTo>
                  <a:cubicBezTo>
                    <a:pt x="70710" y="36630"/>
                    <a:pt x="70829" y="36443"/>
                    <a:pt x="71511" y="36199"/>
                  </a:cubicBezTo>
                  <a:cubicBezTo>
                    <a:pt x="71906" y="36058"/>
                    <a:pt x="72304" y="35938"/>
                    <a:pt x="72689" y="35810"/>
                  </a:cubicBezTo>
                  <a:cubicBezTo>
                    <a:pt x="72841" y="36567"/>
                    <a:pt x="72923" y="37276"/>
                    <a:pt x="73135" y="37955"/>
                  </a:cubicBezTo>
                  <a:cubicBezTo>
                    <a:pt x="73442" y="38963"/>
                    <a:pt x="74110" y="39479"/>
                    <a:pt x="75020" y="39479"/>
                  </a:cubicBezTo>
                  <a:cubicBezTo>
                    <a:pt x="75264" y="39479"/>
                    <a:pt x="75526" y="39441"/>
                    <a:pt x="75802" y="39367"/>
                  </a:cubicBezTo>
                  <a:cubicBezTo>
                    <a:pt x="77695" y="38853"/>
                    <a:pt x="78722" y="37525"/>
                    <a:pt x="78745" y="35563"/>
                  </a:cubicBezTo>
                  <a:lnTo>
                    <a:pt x="78745" y="35508"/>
                  </a:lnTo>
                  <a:cubicBezTo>
                    <a:pt x="78758" y="34192"/>
                    <a:pt x="78758" y="34192"/>
                    <a:pt x="80165" y="34055"/>
                  </a:cubicBezTo>
                  <a:close/>
                  <a:moveTo>
                    <a:pt x="1669" y="102611"/>
                  </a:moveTo>
                  <a:cubicBezTo>
                    <a:pt x="2823" y="103024"/>
                    <a:pt x="4056" y="103459"/>
                    <a:pt x="5280" y="103908"/>
                  </a:cubicBezTo>
                  <a:cubicBezTo>
                    <a:pt x="5390" y="103945"/>
                    <a:pt x="5518" y="104036"/>
                    <a:pt x="5560" y="104137"/>
                  </a:cubicBezTo>
                  <a:cubicBezTo>
                    <a:pt x="6000" y="105205"/>
                    <a:pt x="6856" y="105939"/>
                    <a:pt x="7636" y="106727"/>
                  </a:cubicBezTo>
                  <a:cubicBezTo>
                    <a:pt x="8557" y="107662"/>
                    <a:pt x="9496" y="108579"/>
                    <a:pt x="10432" y="109505"/>
                  </a:cubicBezTo>
                  <a:cubicBezTo>
                    <a:pt x="10400" y="109564"/>
                    <a:pt x="10368" y="109619"/>
                    <a:pt x="10335" y="109678"/>
                  </a:cubicBezTo>
                  <a:cubicBezTo>
                    <a:pt x="9487" y="109367"/>
                    <a:pt x="8635" y="109065"/>
                    <a:pt x="7797" y="108739"/>
                  </a:cubicBezTo>
                  <a:cubicBezTo>
                    <a:pt x="6756" y="108336"/>
                    <a:pt x="5702" y="107959"/>
                    <a:pt x="4694" y="107483"/>
                  </a:cubicBezTo>
                  <a:cubicBezTo>
                    <a:pt x="3544" y="106938"/>
                    <a:pt x="2439" y="106301"/>
                    <a:pt x="1312" y="105700"/>
                  </a:cubicBezTo>
                  <a:cubicBezTo>
                    <a:pt x="977" y="105526"/>
                    <a:pt x="940" y="105279"/>
                    <a:pt x="1045" y="104921"/>
                  </a:cubicBezTo>
                  <a:cubicBezTo>
                    <a:pt x="1289" y="104124"/>
                    <a:pt x="1481" y="103312"/>
                    <a:pt x="1669" y="102611"/>
                  </a:cubicBezTo>
                  <a:close/>
                  <a:moveTo>
                    <a:pt x="107387" y="107114"/>
                  </a:moveTo>
                  <a:cubicBezTo>
                    <a:pt x="107413" y="107114"/>
                    <a:pt x="107439" y="107114"/>
                    <a:pt x="107465" y="107116"/>
                  </a:cubicBezTo>
                  <a:cubicBezTo>
                    <a:pt x="107749" y="107135"/>
                    <a:pt x="108024" y="107263"/>
                    <a:pt x="107974" y="107661"/>
                  </a:cubicBezTo>
                  <a:lnTo>
                    <a:pt x="107974" y="107662"/>
                  </a:lnTo>
                  <a:cubicBezTo>
                    <a:pt x="107955" y="107791"/>
                    <a:pt x="108016" y="107928"/>
                    <a:pt x="108043" y="108088"/>
                  </a:cubicBezTo>
                  <a:cubicBezTo>
                    <a:pt x="95836" y="108830"/>
                    <a:pt x="83535" y="108793"/>
                    <a:pt x="71265" y="109815"/>
                  </a:cubicBezTo>
                  <a:cubicBezTo>
                    <a:pt x="71801" y="109298"/>
                    <a:pt x="72126" y="108623"/>
                    <a:pt x="73052" y="108601"/>
                  </a:cubicBezTo>
                  <a:cubicBezTo>
                    <a:pt x="77539" y="108500"/>
                    <a:pt x="82026" y="108316"/>
                    <a:pt x="86514" y="108179"/>
                  </a:cubicBezTo>
                  <a:cubicBezTo>
                    <a:pt x="90437" y="108055"/>
                    <a:pt x="94356" y="108000"/>
                    <a:pt x="98275" y="107826"/>
                  </a:cubicBezTo>
                  <a:cubicBezTo>
                    <a:pt x="101020" y="107707"/>
                    <a:pt x="103757" y="107436"/>
                    <a:pt x="106493" y="107226"/>
                  </a:cubicBezTo>
                  <a:cubicBezTo>
                    <a:pt x="106793" y="107204"/>
                    <a:pt x="107091" y="107114"/>
                    <a:pt x="107387" y="107114"/>
                  </a:cubicBezTo>
                  <a:close/>
                  <a:moveTo>
                    <a:pt x="32839" y="107127"/>
                  </a:moveTo>
                  <a:cubicBezTo>
                    <a:pt x="32864" y="107127"/>
                    <a:pt x="32889" y="107128"/>
                    <a:pt x="32914" y="107130"/>
                  </a:cubicBezTo>
                  <a:cubicBezTo>
                    <a:pt x="34867" y="107291"/>
                    <a:pt x="36810" y="107538"/>
                    <a:pt x="38763" y="107630"/>
                  </a:cubicBezTo>
                  <a:cubicBezTo>
                    <a:pt x="42315" y="107795"/>
                    <a:pt x="45872" y="107868"/>
                    <a:pt x="49424" y="107984"/>
                  </a:cubicBezTo>
                  <a:cubicBezTo>
                    <a:pt x="55029" y="108163"/>
                    <a:pt x="60635" y="108345"/>
                    <a:pt x="66241" y="108529"/>
                  </a:cubicBezTo>
                  <a:cubicBezTo>
                    <a:pt x="66731" y="108542"/>
                    <a:pt x="67226" y="108560"/>
                    <a:pt x="67716" y="108624"/>
                  </a:cubicBezTo>
                  <a:cubicBezTo>
                    <a:pt x="67895" y="108647"/>
                    <a:pt x="68065" y="108794"/>
                    <a:pt x="68216" y="108918"/>
                  </a:cubicBezTo>
                  <a:cubicBezTo>
                    <a:pt x="68524" y="109170"/>
                    <a:pt x="68812" y="109440"/>
                    <a:pt x="69110" y="109707"/>
                  </a:cubicBezTo>
                  <a:cubicBezTo>
                    <a:pt x="69087" y="109775"/>
                    <a:pt x="69069" y="109839"/>
                    <a:pt x="69046" y="109907"/>
                  </a:cubicBezTo>
                  <a:cubicBezTo>
                    <a:pt x="56799" y="108794"/>
                    <a:pt x="44501" y="108830"/>
                    <a:pt x="32296" y="108089"/>
                  </a:cubicBezTo>
                  <a:cubicBezTo>
                    <a:pt x="32323" y="107933"/>
                    <a:pt x="32378" y="107795"/>
                    <a:pt x="32364" y="107667"/>
                  </a:cubicBezTo>
                  <a:cubicBezTo>
                    <a:pt x="32334" y="107285"/>
                    <a:pt x="32540" y="107127"/>
                    <a:pt x="32839" y="107127"/>
                  </a:cubicBezTo>
                  <a:close/>
                  <a:moveTo>
                    <a:pt x="23246" y="107045"/>
                  </a:moveTo>
                  <a:cubicBezTo>
                    <a:pt x="23635" y="107045"/>
                    <a:pt x="23973" y="107148"/>
                    <a:pt x="24384" y="107351"/>
                  </a:cubicBezTo>
                  <a:cubicBezTo>
                    <a:pt x="25296" y="107799"/>
                    <a:pt x="26360" y="107965"/>
                    <a:pt x="27378" y="108175"/>
                  </a:cubicBezTo>
                  <a:cubicBezTo>
                    <a:pt x="28683" y="108445"/>
                    <a:pt x="30003" y="108638"/>
                    <a:pt x="31320" y="108872"/>
                  </a:cubicBezTo>
                  <a:cubicBezTo>
                    <a:pt x="31493" y="108905"/>
                    <a:pt x="31663" y="108968"/>
                    <a:pt x="31833" y="109015"/>
                  </a:cubicBezTo>
                  <a:cubicBezTo>
                    <a:pt x="31833" y="109069"/>
                    <a:pt x="31827" y="109120"/>
                    <a:pt x="31827" y="109175"/>
                  </a:cubicBezTo>
                  <a:cubicBezTo>
                    <a:pt x="30508" y="109303"/>
                    <a:pt x="29187" y="109450"/>
                    <a:pt x="27862" y="109550"/>
                  </a:cubicBezTo>
                  <a:cubicBezTo>
                    <a:pt x="25910" y="109697"/>
                    <a:pt x="23958" y="109816"/>
                    <a:pt x="22004" y="109945"/>
                  </a:cubicBezTo>
                  <a:cubicBezTo>
                    <a:pt x="21923" y="109950"/>
                    <a:pt x="21841" y="109953"/>
                    <a:pt x="21759" y="109953"/>
                  </a:cubicBezTo>
                  <a:cubicBezTo>
                    <a:pt x="21639" y="109953"/>
                    <a:pt x="21519" y="109947"/>
                    <a:pt x="21400" y="109936"/>
                  </a:cubicBezTo>
                  <a:cubicBezTo>
                    <a:pt x="20198" y="109839"/>
                    <a:pt x="20039" y="109669"/>
                    <a:pt x="19993" y="108491"/>
                  </a:cubicBezTo>
                  <a:cubicBezTo>
                    <a:pt x="19974" y="108106"/>
                    <a:pt x="19928" y="107726"/>
                    <a:pt x="19901" y="107368"/>
                  </a:cubicBezTo>
                  <a:cubicBezTo>
                    <a:pt x="20910" y="107273"/>
                    <a:pt x="21905" y="107208"/>
                    <a:pt x="22889" y="107071"/>
                  </a:cubicBezTo>
                  <a:cubicBezTo>
                    <a:pt x="23015" y="107053"/>
                    <a:pt x="23132" y="107045"/>
                    <a:pt x="23246" y="107045"/>
                  </a:cubicBezTo>
                  <a:close/>
                  <a:moveTo>
                    <a:pt x="89434" y="1"/>
                  </a:moveTo>
                  <a:cubicBezTo>
                    <a:pt x="88119" y="1"/>
                    <a:pt x="86804" y="172"/>
                    <a:pt x="85497" y="457"/>
                  </a:cubicBezTo>
                  <a:cubicBezTo>
                    <a:pt x="83435" y="911"/>
                    <a:pt x="81588" y="1896"/>
                    <a:pt x="80025" y="3262"/>
                  </a:cubicBezTo>
                  <a:cubicBezTo>
                    <a:pt x="77879" y="5132"/>
                    <a:pt x="76756" y="7649"/>
                    <a:pt x="76220" y="10407"/>
                  </a:cubicBezTo>
                  <a:cubicBezTo>
                    <a:pt x="76028" y="11379"/>
                    <a:pt x="75968" y="12388"/>
                    <a:pt x="75936" y="13388"/>
                  </a:cubicBezTo>
                  <a:cubicBezTo>
                    <a:pt x="75900" y="14482"/>
                    <a:pt x="76169" y="15487"/>
                    <a:pt x="77091" y="16229"/>
                  </a:cubicBezTo>
                  <a:cubicBezTo>
                    <a:pt x="77636" y="16669"/>
                    <a:pt x="77604" y="16848"/>
                    <a:pt x="77137" y="17366"/>
                  </a:cubicBezTo>
                  <a:cubicBezTo>
                    <a:pt x="76339" y="18250"/>
                    <a:pt x="75385" y="18846"/>
                    <a:pt x="74213" y="19093"/>
                  </a:cubicBezTo>
                  <a:cubicBezTo>
                    <a:pt x="73241" y="19299"/>
                    <a:pt x="72398" y="19762"/>
                    <a:pt x="71668" y="20446"/>
                  </a:cubicBezTo>
                  <a:cubicBezTo>
                    <a:pt x="70885" y="21184"/>
                    <a:pt x="70734" y="21802"/>
                    <a:pt x="71150" y="22815"/>
                  </a:cubicBezTo>
                  <a:cubicBezTo>
                    <a:pt x="71388" y="23393"/>
                    <a:pt x="71665" y="23951"/>
                    <a:pt x="71897" y="24529"/>
                  </a:cubicBezTo>
                  <a:cubicBezTo>
                    <a:pt x="72265" y="25419"/>
                    <a:pt x="72576" y="26262"/>
                    <a:pt x="72122" y="27293"/>
                  </a:cubicBezTo>
                  <a:cubicBezTo>
                    <a:pt x="71645" y="28374"/>
                    <a:pt x="72489" y="29548"/>
                    <a:pt x="73708" y="29759"/>
                  </a:cubicBezTo>
                  <a:cubicBezTo>
                    <a:pt x="73910" y="29793"/>
                    <a:pt x="74107" y="29809"/>
                    <a:pt x="74300" y="29809"/>
                  </a:cubicBezTo>
                  <a:cubicBezTo>
                    <a:pt x="75209" y="29809"/>
                    <a:pt x="76031" y="29455"/>
                    <a:pt x="76847" y="29016"/>
                  </a:cubicBezTo>
                  <a:cubicBezTo>
                    <a:pt x="77297" y="28774"/>
                    <a:pt x="77838" y="28589"/>
                    <a:pt x="78332" y="28589"/>
                  </a:cubicBezTo>
                  <a:cubicBezTo>
                    <a:pt x="78919" y="28589"/>
                    <a:pt x="79460" y="28497"/>
                    <a:pt x="79978" y="28292"/>
                  </a:cubicBezTo>
                  <a:cubicBezTo>
                    <a:pt x="80152" y="28227"/>
                    <a:pt x="80318" y="28145"/>
                    <a:pt x="80487" y="28054"/>
                  </a:cubicBezTo>
                  <a:cubicBezTo>
                    <a:pt x="81179" y="27669"/>
                    <a:pt x="81440" y="27119"/>
                    <a:pt x="81243" y="26354"/>
                  </a:cubicBezTo>
                  <a:cubicBezTo>
                    <a:pt x="81156" y="26018"/>
                    <a:pt x="80991" y="25703"/>
                    <a:pt x="80872" y="25377"/>
                  </a:cubicBezTo>
                  <a:cubicBezTo>
                    <a:pt x="80734" y="24992"/>
                    <a:pt x="80606" y="24602"/>
                    <a:pt x="80514" y="24337"/>
                  </a:cubicBezTo>
                  <a:cubicBezTo>
                    <a:pt x="81004" y="24030"/>
                    <a:pt x="81518" y="23864"/>
                    <a:pt x="81747" y="23517"/>
                  </a:cubicBezTo>
                  <a:cubicBezTo>
                    <a:pt x="81976" y="23163"/>
                    <a:pt x="81921" y="22627"/>
                    <a:pt x="81982" y="22229"/>
                  </a:cubicBezTo>
                  <a:cubicBezTo>
                    <a:pt x="83237" y="22535"/>
                    <a:pt x="84544" y="22852"/>
                    <a:pt x="85937" y="23191"/>
                  </a:cubicBezTo>
                  <a:cubicBezTo>
                    <a:pt x="85817" y="24506"/>
                    <a:pt x="85689" y="25900"/>
                    <a:pt x="85565" y="27266"/>
                  </a:cubicBezTo>
                  <a:cubicBezTo>
                    <a:pt x="85217" y="27362"/>
                    <a:pt x="84919" y="27408"/>
                    <a:pt x="84653" y="27518"/>
                  </a:cubicBezTo>
                  <a:cubicBezTo>
                    <a:pt x="83226" y="28098"/>
                    <a:pt x="81803" y="28682"/>
                    <a:pt x="80381" y="29268"/>
                  </a:cubicBezTo>
                  <a:cubicBezTo>
                    <a:pt x="79298" y="29714"/>
                    <a:pt x="78218" y="30162"/>
                    <a:pt x="77141" y="30616"/>
                  </a:cubicBezTo>
                  <a:cubicBezTo>
                    <a:pt x="76811" y="30753"/>
                    <a:pt x="76454" y="30965"/>
                    <a:pt x="76252" y="31244"/>
                  </a:cubicBezTo>
                  <a:cubicBezTo>
                    <a:pt x="75972" y="31634"/>
                    <a:pt x="75619" y="31685"/>
                    <a:pt x="75215" y="31730"/>
                  </a:cubicBezTo>
                  <a:cubicBezTo>
                    <a:pt x="74514" y="31807"/>
                    <a:pt x="73974" y="32120"/>
                    <a:pt x="73675" y="32802"/>
                  </a:cubicBezTo>
                  <a:cubicBezTo>
                    <a:pt x="73387" y="33467"/>
                    <a:pt x="73212" y="34279"/>
                    <a:pt x="72718" y="34727"/>
                  </a:cubicBezTo>
                  <a:cubicBezTo>
                    <a:pt x="72213" y="35181"/>
                    <a:pt x="71370" y="35241"/>
                    <a:pt x="70692" y="35520"/>
                  </a:cubicBezTo>
                  <a:cubicBezTo>
                    <a:pt x="70516" y="35593"/>
                    <a:pt x="70354" y="35624"/>
                    <a:pt x="70192" y="35624"/>
                  </a:cubicBezTo>
                  <a:cubicBezTo>
                    <a:pt x="70016" y="35624"/>
                    <a:pt x="69840" y="35587"/>
                    <a:pt x="69647" y="35526"/>
                  </a:cubicBezTo>
                  <a:cubicBezTo>
                    <a:pt x="67501" y="34842"/>
                    <a:pt x="65379" y="34031"/>
                    <a:pt x="63180" y="33587"/>
                  </a:cubicBezTo>
                  <a:cubicBezTo>
                    <a:pt x="61058" y="33155"/>
                    <a:pt x="58862" y="33023"/>
                    <a:pt x="56685" y="32917"/>
                  </a:cubicBezTo>
                  <a:cubicBezTo>
                    <a:pt x="54644" y="32819"/>
                    <a:pt x="52602" y="32730"/>
                    <a:pt x="50561" y="32730"/>
                  </a:cubicBezTo>
                  <a:cubicBezTo>
                    <a:pt x="48045" y="32730"/>
                    <a:pt x="45531" y="32865"/>
                    <a:pt x="43026" y="33279"/>
                  </a:cubicBezTo>
                  <a:cubicBezTo>
                    <a:pt x="41289" y="33568"/>
                    <a:pt x="39583" y="33981"/>
                    <a:pt x="37988" y="34746"/>
                  </a:cubicBezTo>
                  <a:cubicBezTo>
                    <a:pt x="36985" y="35227"/>
                    <a:pt x="36000" y="35745"/>
                    <a:pt x="35083" y="36208"/>
                  </a:cubicBezTo>
                  <a:cubicBezTo>
                    <a:pt x="34431" y="34733"/>
                    <a:pt x="33827" y="33243"/>
                    <a:pt x="33125" y="31799"/>
                  </a:cubicBezTo>
                  <a:cubicBezTo>
                    <a:pt x="32851" y="31226"/>
                    <a:pt x="32392" y="30736"/>
                    <a:pt x="31974" y="30241"/>
                  </a:cubicBezTo>
                  <a:cubicBezTo>
                    <a:pt x="31879" y="30130"/>
                    <a:pt x="31644" y="30135"/>
                    <a:pt x="31467" y="30094"/>
                  </a:cubicBezTo>
                  <a:lnTo>
                    <a:pt x="31467" y="30094"/>
                  </a:lnTo>
                  <a:cubicBezTo>
                    <a:pt x="31549" y="30296"/>
                    <a:pt x="31604" y="30511"/>
                    <a:pt x="31728" y="30685"/>
                  </a:cubicBezTo>
                  <a:cubicBezTo>
                    <a:pt x="31970" y="31024"/>
                    <a:pt x="32346" y="31300"/>
                    <a:pt x="32502" y="31670"/>
                  </a:cubicBezTo>
                  <a:cubicBezTo>
                    <a:pt x="33075" y="33037"/>
                    <a:pt x="33716" y="34394"/>
                    <a:pt x="34069" y="35823"/>
                  </a:cubicBezTo>
                  <a:cubicBezTo>
                    <a:pt x="34670" y="38239"/>
                    <a:pt x="35096" y="40663"/>
                    <a:pt x="33621" y="43033"/>
                  </a:cubicBezTo>
                  <a:cubicBezTo>
                    <a:pt x="33093" y="43881"/>
                    <a:pt x="32653" y="44752"/>
                    <a:pt x="31814" y="45311"/>
                  </a:cubicBezTo>
                  <a:cubicBezTo>
                    <a:pt x="29840" y="46640"/>
                    <a:pt x="27736" y="47695"/>
                    <a:pt x="25357" y="48107"/>
                  </a:cubicBezTo>
                  <a:cubicBezTo>
                    <a:pt x="24638" y="48231"/>
                    <a:pt x="23923" y="48391"/>
                    <a:pt x="23208" y="48551"/>
                  </a:cubicBezTo>
                  <a:cubicBezTo>
                    <a:pt x="22955" y="48606"/>
                    <a:pt x="22644" y="48685"/>
                    <a:pt x="22836" y="49047"/>
                  </a:cubicBezTo>
                  <a:cubicBezTo>
                    <a:pt x="23281" y="49876"/>
                    <a:pt x="24794" y="52375"/>
                    <a:pt x="24661" y="52425"/>
                  </a:cubicBezTo>
                  <a:cubicBezTo>
                    <a:pt x="24716" y="52567"/>
                    <a:pt x="24756" y="52668"/>
                    <a:pt x="24771" y="52704"/>
                  </a:cubicBezTo>
                  <a:cubicBezTo>
                    <a:pt x="23779" y="52603"/>
                    <a:pt x="22798" y="52508"/>
                    <a:pt x="21822" y="52402"/>
                  </a:cubicBezTo>
                  <a:cubicBezTo>
                    <a:pt x="21660" y="52382"/>
                    <a:pt x="21502" y="52331"/>
                    <a:pt x="21359" y="52251"/>
                  </a:cubicBezTo>
                  <a:cubicBezTo>
                    <a:pt x="20754" y="51940"/>
                    <a:pt x="20167" y="51591"/>
                    <a:pt x="19558" y="51289"/>
                  </a:cubicBezTo>
                  <a:cubicBezTo>
                    <a:pt x="18816" y="50926"/>
                    <a:pt x="17995" y="51014"/>
                    <a:pt x="17211" y="50899"/>
                  </a:cubicBezTo>
                  <a:cubicBezTo>
                    <a:pt x="17183" y="50894"/>
                    <a:pt x="17153" y="50891"/>
                    <a:pt x="17125" y="50890"/>
                  </a:cubicBezTo>
                  <a:cubicBezTo>
                    <a:pt x="17026" y="50878"/>
                    <a:pt x="16931" y="50873"/>
                    <a:pt x="16839" y="50873"/>
                  </a:cubicBezTo>
                  <a:cubicBezTo>
                    <a:pt x="16241" y="50873"/>
                    <a:pt x="15776" y="51111"/>
                    <a:pt x="15387" y="51504"/>
                  </a:cubicBezTo>
                  <a:cubicBezTo>
                    <a:pt x="14397" y="52512"/>
                    <a:pt x="13714" y="53723"/>
                    <a:pt x="13444" y="55129"/>
                  </a:cubicBezTo>
                  <a:cubicBezTo>
                    <a:pt x="13173" y="56513"/>
                    <a:pt x="13141" y="57861"/>
                    <a:pt x="14154" y="59026"/>
                  </a:cubicBezTo>
                  <a:cubicBezTo>
                    <a:pt x="14232" y="59117"/>
                    <a:pt x="14227" y="59338"/>
                    <a:pt x="14186" y="59475"/>
                  </a:cubicBezTo>
                  <a:cubicBezTo>
                    <a:pt x="13966" y="60286"/>
                    <a:pt x="13806" y="61130"/>
                    <a:pt x="13476" y="61895"/>
                  </a:cubicBezTo>
                  <a:cubicBezTo>
                    <a:pt x="12197" y="64870"/>
                    <a:pt x="11389" y="67991"/>
                    <a:pt x="10432" y="71067"/>
                  </a:cubicBezTo>
                  <a:cubicBezTo>
                    <a:pt x="10239" y="71690"/>
                    <a:pt x="10299" y="72245"/>
                    <a:pt x="10712" y="72699"/>
                  </a:cubicBezTo>
                  <a:cubicBezTo>
                    <a:pt x="10981" y="73001"/>
                    <a:pt x="10913" y="73217"/>
                    <a:pt x="10798" y="73519"/>
                  </a:cubicBezTo>
                  <a:cubicBezTo>
                    <a:pt x="9611" y="76595"/>
                    <a:pt x="8415" y="79666"/>
                    <a:pt x="7260" y="82755"/>
                  </a:cubicBezTo>
                  <a:cubicBezTo>
                    <a:pt x="5931" y="86320"/>
                    <a:pt x="4647" y="89909"/>
                    <a:pt x="3332" y="93485"/>
                  </a:cubicBezTo>
                  <a:cubicBezTo>
                    <a:pt x="2585" y="95529"/>
                    <a:pt x="1801" y="97565"/>
                    <a:pt x="1063" y="99614"/>
                  </a:cubicBezTo>
                  <a:cubicBezTo>
                    <a:pt x="728" y="100539"/>
                    <a:pt x="376" y="101506"/>
                    <a:pt x="1315" y="102216"/>
                  </a:cubicBezTo>
                  <a:cubicBezTo>
                    <a:pt x="1178" y="102427"/>
                    <a:pt x="1035" y="102570"/>
                    <a:pt x="976" y="102740"/>
                  </a:cubicBezTo>
                  <a:cubicBezTo>
                    <a:pt x="738" y="103371"/>
                    <a:pt x="518" y="104013"/>
                    <a:pt x="307" y="104660"/>
                  </a:cubicBezTo>
                  <a:cubicBezTo>
                    <a:pt x="0" y="105590"/>
                    <a:pt x="105" y="105828"/>
                    <a:pt x="884" y="106424"/>
                  </a:cubicBezTo>
                  <a:cubicBezTo>
                    <a:pt x="2219" y="107437"/>
                    <a:pt x="3736" y="108066"/>
                    <a:pt x="5293" y="108615"/>
                  </a:cubicBezTo>
                  <a:cubicBezTo>
                    <a:pt x="7016" y="109225"/>
                    <a:pt x="8722" y="109881"/>
                    <a:pt x="10449" y="110485"/>
                  </a:cubicBezTo>
                  <a:cubicBezTo>
                    <a:pt x="10672" y="110563"/>
                    <a:pt x="10933" y="110675"/>
                    <a:pt x="11171" y="110675"/>
                  </a:cubicBezTo>
                  <a:cubicBezTo>
                    <a:pt x="11356" y="110675"/>
                    <a:pt x="11527" y="110607"/>
                    <a:pt x="11655" y="110403"/>
                  </a:cubicBezTo>
                  <a:cubicBezTo>
                    <a:pt x="11989" y="109876"/>
                    <a:pt x="11536" y="109454"/>
                    <a:pt x="11211" y="109111"/>
                  </a:cubicBezTo>
                  <a:cubicBezTo>
                    <a:pt x="10239" y="108092"/>
                    <a:pt x="9221" y="107116"/>
                    <a:pt x="8232" y="106108"/>
                  </a:cubicBezTo>
                  <a:cubicBezTo>
                    <a:pt x="7700" y="105572"/>
                    <a:pt x="7195" y="105008"/>
                    <a:pt x="6600" y="104375"/>
                  </a:cubicBezTo>
                  <a:lnTo>
                    <a:pt x="6600" y="104375"/>
                  </a:lnTo>
                  <a:cubicBezTo>
                    <a:pt x="7173" y="104449"/>
                    <a:pt x="7586" y="104545"/>
                    <a:pt x="7998" y="104545"/>
                  </a:cubicBezTo>
                  <a:cubicBezTo>
                    <a:pt x="8516" y="104541"/>
                    <a:pt x="8635" y="104302"/>
                    <a:pt x="8480" y="103880"/>
                  </a:cubicBezTo>
                  <a:cubicBezTo>
                    <a:pt x="8772" y="103532"/>
                    <a:pt x="9094" y="103243"/>
                    <a:pt x="9296" y="102890"/>
                  </a:cubicBezTo>
                  <a:cubicBezTo>
                    <a:pt x="9882" y="101873"/>
                    <a:pt x="10459" y="100851"/>
                    <a:pt x="10959" y="99791"/>
                  </a:cubicBezTo>
                  <a:cubicBezTo>
                    <a:pt x="12188" y="97193"/>
                    <a:pt x="13370" y="94576"/>
                    <a:pt x="14567" y="91963"/>
                  </a:cubicBezTo>
                  <a:cubicBezTo>
                    <a:pt x="15520" y="89883"/>
                    <a:pt x="16450" y="87792"/>
                    <a:pt x="17431" y="85725"/>
                  </a:cubicBezTo>
                  <a:cubicBezTo>
                    <a:pt x="17994" y="84547"/>
                    <a:pt x="18632" y="83402"/>
                    <a:pt x="19237" y="82241"/>
                  </a:cubicBezTo>
                  <a:cubicBezTo>
                    <a:pt x="19279" y="82260"/>
                    <a:pt x="19325" y="82274"/>
                    <a:pt x="19365" y="82287"/>
                  </a:cubicBezTo>
                  <a:cubicBezTo>
                    <a:pt x="19278" y="83722"/>
                    <a:pt x="19164" y="85161"/>
                    <a:pt x="19100" y="86596"/>
                  </a:cubicBezTo>
                  <a:cubicBezTo>
                    <a:pt x="18911" y="90570"/>
                    <a:pt x="18696" y="94540"/>
                    <a:pt x="18581" y="98514"/>
                  </a:cubicBezTo>
                  <a:cubicBezTo>
                    <a:pt x="18503" y="101149"/>
                    <a:pt x="18577" y="103789"/>
                    <a:pt x="18568" y="106429"/>
                  </a:cubicBezTo>
                  <a:cubicBezTo>
                    <a:pt x="18568" y="107126"/>
                    <a:pt x="18642" y="107250"/>
                    <a:pt x="19237" y="107328"/>
                  </a:cubicBezTo>
                  <a:cubicBezTo>
                    <a:pt x="19237" y="107978"/>
                    <a:pt x="19228" y="108615"/>
                    <a:pt x="19241" y="109253"/>
                  </a:cubicBezTo>
                  <a:cubicBezTo>
                    <a:pt x="19251" y="109867"/>
                    <a:pt x="19535" y="110334"/>
                    <a:pt x="20140" y="110485"/>
                  </a:cubicBezTo>
                  <a:cubicBezTo>
                    <a:pt x="20714" y="110631"/>
                    <a:pt x="21317" y="110780"/>
                    <a:pt x="21902" y="110780"/>
                  </a:cubicBezTo>
                  <a:cubicBezTo>
                    <a:pt x="21943" y="110780"/>
                    <a:pt x="21984" y="110780"/>
                    <a:pt x="22024" y="110778"/>
                  </a:cubicBezTo>
                  <a:cubicBezTo>
                    <a:pt x="23688" y="110733"/>
                    <a:pt x="25352" y="110614"/>
                    <a:pt x="27016" y="110471"/>
                  </a:cubicBezTo>
                  <a:cubicBezTo>
                    <a:pt x="28694" y="110330"/>
                    <a:pt x="30366" y="110137"/>
                    <a:pt x="32039" y="109949"/>
                  </a:cubicBezTo>
                  <a:cubicBezTo>
                    <a:pt x="32643" y="109880"/>
                    <a:pt x="33190" y="109697"/>
                    <a:pt x="33268" y="109005"/>
                  </a:cubicBezTo>
                  <a:cubicBezTo>
                    <a:pt x="35417" y="109106"/>
                    <a:pt x="37521" y="109215"/>
                    <a:pt x="39625" y="109307"/>
                  </a:cubicBezTo>
                  <a:cubicBezTo>
                    <a:pt x="45538" y="109560"/>
                    <a:pt x="51451" y="109789"/>
                    <a:pt x="57362" y="110064"/>
                  </a:cubicBezTo>
                  <a:cubicBezTo>
                    <a:pt x="60017" y="110183"/>
                    <a:pt x="62661" y="110444"/>
                    <a:pt x="65314" y="110550"/>
                  </a:cubicBezTo>
                  <a:cubicBezTo>
                    <a:pt x="67272" y="110626"/>
                    <a:pt x="69234" y="110706"/>
                    <a:pt x="71194" y="110706"/>
                  </a:cubicBezTo>
                  <a:cubicBezTo>
                    <a:pt x="71961" y="110706"/>
                    <a:pt x="72727" y="110694"/>
                    <a:pt x="73492" y="110664"/>
                  </a:cubicBezTo>
                  <a:cubicBezTo>
                    <a:pt x="77992" y="110485"/>
                    <a:pt x="82485" y="110096"/>
                    <a:pt x="86985" y="109867"/>
                  </a:cubicBezTo>
                  <a:cubicBezTo>
                    <a:pt x="91615" y="109633"/>
                    <a:pt x="96249" y="109486"/>
                    <a:pt x="100879" y="109293"/>
                  </a:cubicBezTo>
                  <a:cubicBezTo>
                    <a:pt x="102946" y="109211"/>
                    <a:pt x="109711" y="108748"/>
                    <a:pt x="110320" y="108624"/>
                  </a:cubicBezTo>
                  <a:lnTo>
                    <a:pt x="110320" y="107744"/>
                  </a:lnTo>
                  <a:cubicBezTo>
                    <a:pt x="110312" y="107746"/>
                    <a:pt x="110305" y="107747"/>
                    <a:pt x="110299" y="107747"/>
                  </a:cubicBezTo>
                  <a:cubicBezTo>
                    <a:pt x="110136" y="107747"/>
                    <a:pt x="110238" y="107330"/>
                    <a:pt x="110238" y="106956"/>
                  </a:cubicBezTo>
                  <a:cubicBezTo>
                    <a:pt x="110237" y="104828"/>
                    <a:pt x="110233" y="102702"/>
                    <a:pt x="110229" y="100580"/>
                  </a:cubicBezTo>
                  <a:cubicBezTo>
                    <a:pt x="110210" y="94237"/>
                    <a:pt x="110183" y="87893"/>
                    <a:pt x="110178" y="81549"/>
                  </a:cubicBezTo>
                  <a:cubicBezTo>
                    <a:pt x="110174" y="77663"/>
                    <a:pt x="110210" y="73780"/>
                    <a:pt x="110233" y="69893"/>
                  </a:cubicBezTo>
                  <a:cubicBezTo>
                    <a:pt x="110238" y="69495"/>
                    <a:pt x="110288" y="69092"/>
                    <a:pt x="110320" y="68693"/>
                  </a:cubicBezTo>
                  <a:lnTo>
                    <a:pt x="110320" y="61542"/>
                  </a:lnTo>
                  <a:cubicBezTo>
                    <a:pt x="110279" y="61340"/>
                    <a:pt x="110210" y="61139"/>
                    <a:pt x="110210" y="60937"/>
                  </a:cubicBezTo>
                  <a:cubicBezTo>
                    <a:pt x="110200" y="53732"/>
                    <a:pt x="110201" y="46526"/>
                    <a:pt x="110216" y="39321"/>
                  </a:cubicBezTo>
                  <a:cubicBezTo>
                    <a:pt x="110220" y="38761"/>
                    <a:pt x="110087" y="38496"/>
                    <a:pt x="109509" y="38313"/>
                  </a:cubicBezTo>
                  <a:cubicBezTo>
                    <a:pt x="108396" y="37960"/>
                    <a:pt x="107208" y="37593"/>
                    <a:pt x="107236" y="36048"/>
                  </a:cubicBezTo>
                  <a:cubicBezTo>
                    <a:pt x="107232" y="35936"/>
                    <a:pt x="107196" y="35827"/>
                    <a:pt x="107130" y="35736"/>
                  </a:cubicBezTo>
                  <a:cubicBezTo>
                    <a:pt x="106503" y="34842"/>
                    <a:pt x="105921" y="33912"/>
                    <a:pt x="105215" y="33083"/>
                  </a:cubicBezTo>
                  <a:cubicBezTo>
                    <a:pt x="104789" y="32579"/>
                    <a:pt x="104078" y="32299"/>
                    <a:pt x="104156" y="31470"/>
                  </a:cubicBezTo>
                  <a:cubicBezTo>
                    <a:pt x="104160" y="31424"/>
                    <a:pt x="104110" y="31373"/>
                    <a:pt x="104092" y="31323"/>
                  </a:cubicBezTo>
                  <a:cubicBezTo>
                    <a:pt x="103400" y="29411"/>
                    <a:pt x="101855" y="28321"/>
                    <a:pt x="100091" y="27743"/>
                  </a:cubicBezTo>
                  <a:cubicBezTo>
                    <a:pt x="97927" y="27042"/>
                    <a:pt x="95649" y="26684"/>
                    <a:pt x="93436" y="26184"/>
                  </a:cubicBezTo>
                  <a:cubicBezTo>
                    <a:pt x="93203" y="24912"/>
                    <a:pt x="92958" y="23586"/>
                    <a:pt x="92702" y="22206"/>
                  </a:cubicBezTo>
                  <a:lnTo>
                    <a:pt x="92702" y="22206"/>
                  </a:lnTo>
                  <a:cubicBezTo>
                    <a:pt x="92766" y="22208"/>
                    <a:pt x="92830" y="22209"/>
                    <a:pt x="92893" y="22209"/>
                  </a:cubicBezTo>
                  <a:cubicBezTo>
                    <a:pt x="94807" y="22209"/>
                    <a:pt x="96418" y="21415"/>
                    <a:pt x="97900" y="20222"/>
                  </a:cubicBezTo>
                  <a:cubicBezTo>
                    <a:pt x="98110" y="20740"/>
                    <a:pt x="98263" y="21171"/>
                    <a:pt x="98455" y="21583"/>
                  </a:cubicBezTo>
                  <a:cubicBezTo>
                    <a:pt x="99018" y="22797"/>
                    <a:pt x="99929" y="23431"/>
                    <a:pt x="101172" y="23431"/>
                  </a:cubicBezTo>
                  <a:cubicBezTo>
                    <a:pt x="101323" y="23431"/>
                    <a:pt x="101479" y="23421"/>
                    <a:pt x="101640" y="23403"/>
                  </a:cubicBezTo>
                  <a:cubicBezTo>
                    <a:pt x="101946" y="23366"/>
                    <a:pt x="102242" y="23342"/>
                    <a:pt x="102527" y="23342"/>
                  </a:cubicBezTo>
                  <a:cubicBezTo>
                    <a:pt x="103506" y="23342"/>
                    <a:pt x="104346" y="23630"/>
                    <a:pt x="104936" y="24713"/>
                  </a:cubicBezTo>
                  <a:cubicBezTo>
                    <a:pt x="105263" y="25316"/>
                    <a:pt x="105908" y="25640"/>
                    <a:pt x="106634" y="25640"/>
                  </a:cubicBezTo>
                  <a:cubicBezTo>
                    <a:pt x="106659" y="25640"/>
                    <a:pt x="106684" y="25640"/>
                    <a:pt x="106709" y="25639"/>
                  </a:cubicBezTo>
                  <a:cubicBezTo>
                    <a:pt x="108011" y="25597"/>
                    <a:pt x="108960" y="24915"/>
                    <a:pt x="109656" y="23879"/>
                  </a:cubicBezTo>
                  <a:cubicBezTo>
                    <a:pt x="110079" y="23247"/>
                    <a:pt x="110110" y="22540"/>
                    <a:pt x="109785" y="21830"/>
                  </a:cubicBezTo>
                  <a:cubicBezTo>
                    <a:pt x="109377" y="20941"/>
                    <a:pt x="108832" y="20161"/>
                    <a:pt x="107878" y="19804"/>
                  </a:cubicBezTo>
                  <a:cubicBezTo>
                    <a:pt x="107071" y="19501"/>
                    <a:pt x="106760" y="18943"/>
                    <a:pt x="106659" y="18108"/>
                  </a:cubicBezTo>
                  <a:cubicBezTo>
                    <a:pt x="106462" y="16453"/>
                    <a:pt x="105472" y="15504"/>
                    <a:pt x="103808" y="15353"/>
                  </a:cubicBezTo>
                  <a:cubicBezTo>
                    <a:pt x="103462" y="15321"/>
                    <a:pt x="103114" y="15311"/>
                    <a:pt x="102764" y="15311"/>
                  </a:cubicBezTo>
                  <a:cubicBezTo>
                    <a:pt x="102214" y="15311"/>
                    <a:pt x="101661" y="15335"/>
                    <a:pt x="101109" y="15335"/>
                  </a:cubicBezTo>
                  <a:cubicBezTo>
                    <a:pt x="101109" y="15312"/>
                    <a:pt x="101099" y="15275"/>
                    <a:pt x="101113" y="15243"/>
                  </a:cubicBezTo>
                  <a:cubicBezTo>
                    <a:pt x="101727" y="13809"/>
                    <a:pt x="101718" y="12411"/>
                    <a:pt x="100842" y="11068"/>
                  </a:cubicBezTo>
                  <a:cubicBezTo>
                    <a:pt x="100783" y="10976"/>
                    <a:pt x="100779" y="10830"/>
                    <a:pt x="100796" y="10715"/>
                  </a:cubicBezTo>
                  <a:cubicBezTo>
                    <a:pt x="101149" y="8070"/>
                    <a:pt x="100114" y="5820"/>
                    <a:pt x="98547" y="3858"/>
                  </a:cubicBezTo>
                  <a:cubicBezTo>
                    <a:pt x="97043" y="1974"/>
                    <a:pt x="94921" y="907"/>
                    <a:pt x="92583" y="356"/>
                  </a:cubicBezTo>
                  <a:cubicBezTo>
                    <a:pt x="91535" y="110"/>
                    <a:pt x="90485" y="1"/>
                    <a:pt x="894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a:off x="3840950" y="636525"/>
              <a:ext cx="223925" cy="170950"/>
            </a:xfrm>
            <a:custGeom>
              <a:avLst/>
              <a:gdLst/>
              <a:ahLst/>
              <a:cxnLst/>
              <a:rect l="l" t="t" r="r" b="b"/>
              <a:pathLst>
                <a:path w="8957" h="6838" extrusionOk="0">
                  <a:moveTo>
                    <a:pt x="997" y="1"/>
                  </a:moveTo>
                  <a:cubicBezTo>
                    <a:pt x="528" y="1"/>
                    <a:pt x="205" y="269"/>
                    <a:pt x="0" y="805"/>
                  </a:cubicBezTo>
                  <a:cubicBezTo>
                    <a:pt x="472" y="861"/>
                    <a:pt x="962" y="878"/>
                    <a:pt x="1439" y="979"/>
                  </a:cubicBezTo>
                  <a:cubicBezTo>
                    <a:pt x="1921" y="1084"/>
                    <a:pt x="2375" y="1309"/>
                    <a:pt x="2855" y="1410"/>
                  </a:cubicBezTo>
                  <a:cubicBezTo>
                    <a:pt x="3882" y="1625"/>
                    <a:pt x="4487" y="2253"/>
                    <a:pt x="4942" y="3179"/>
                  </a:cubicBezTo>
                  <a:cubicBezTo>
                    <a:pt x="5184" y="3679"/>
                    <a:pt x="5652" y="4078"/>
                    <a:pt x="6050" y="4495"/>
                  </a:cubicBezTo>
                  <a:cubicBezTo>
                    <a:pt x="6912" y="5403"/>
                    <a:pt x="8444" y="5466"/>
                    <a:pt x="8957" y="6837"/>
                  </a:cubicBezTo>
                  <a:cubicBezTo>
                    <a:pt x="8892" y="5865"/>
                    <a:pt x="8393" y="5068"/>
                    <a:pt x="7476" y="4687"/>
                  </a:cubicBezTo>
                  <a:cubicBezTo>
                    <a:pt x="6362" y="4225"/>
                    <a:pt x="5849" y="3450"/>
                    <a:pt x="5733" y="2267"/>
                  </a:cubicBezTo>
                  <a:cubicBezTo>
                    <a:pt x="5619" y="1089"/>
                    <a:pt x="4978" y="479"/>
                    <a:pt x="3791" y="291"/>
                  </a:cubicBezTo>
                  <a:cubicBezTo>
                    <a:pt x="3249" y="209"/>
                    <a:pt x="2700" y="214"/>
                    <a:pt x="2149" y="172"/>
                  </a:cubicBezTo>
                  <a:cubicBezTo>
                    <a:pt x="1953" y="154"/>
                    <a:pt x="1742" y="163"/>
                    <a:pt x="1558" y="104"/>
                  </a:cubicBezTo>
                  <a:cubicBezTo>
                    <a:pt x="1351" y="35"/>
                    <a:pt x="1165" y="1"/>
                    <a:pt x="997"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a:off x="3818275" y="670325"/>
              <a:ext cx="235800" cy="185550"/>
            </a:xfrm>
            <a:custGeom>
              <a:avLst/>
              <a:gdLst/>
              <a:ahLst/>
              <a:cxnLst/>
              <a:rect l="l" t="t" r="r" b="b"/>
              <a:pathLst>
                <a:path w="9432" h="7422" extrusionOk="0">
                  <a:moveTo>
                    <a:pt x="1196" y="1"/>
                  </a:moveTo>
                  <a:cubicBezTo>
                    <a:pt x="953" y="1"/>
                    <a:pt x="726" y="81"/>
                    <a:pt x="568" y="347"/>
                  </a:cubicBezTo>
                  <a:cubicBezTo>
                    <a:pt x="13" y="1287"/>
                    <a:pt x="0" y="1804"/>
                    <a:pt x="554" y="2323"/>
                  </a:cubicBezTo>
                  <a:cubicBezTo>
                    <a:pt x="876" y="2620"/>
                    <a:pt x="1297" y="2868"/>
                    <a:pt x="1719" y="2992"/>
                  </a:cubicBezTo>
                  <a:cubicBezTo>
                    <a:pt x="2255" y="3148"/>
                    <a:pt x="2832" y="3194"/>
                    <a:pt x="3396" y="3216"/>
                  </a:cubicBezTo>
                  <a:cubicBezTo>
                    <a:pt x="5491" y="3308"/>
                    <a:pt x="6963" y="4509"/>
                    <a:pt x="7420" y="6530"/>
                  </a:cubicBezTo>
                  <a:cubicBezTo>
                    <a:pt x="7484" y="6815"/>
                    <a:pt x="7544" y="7099"/>
                    <a:pt x="7612" y="7420"/>
                  </a:cubicBezTo>
                  <a:cubicBezTo>
                    <a:pt x="7636" y="7421"/>
                    <a:pt x="7659" y="7421"/>
                    <a:pt x="7682" y="7421"/>
                  </a:cubicBezTo>
                  <a:cubicBezTo>
                    <a:pt x="8425" y="7421"/>
                    <a:pt x="8892" y="6999"/>
                    <a:pt x="9345" y="6581"/>
                  </a:cubicBezTo>
                  <a:cubicBezTo>
                    <a:pt x="9423" y="6512"/>
                    <a:pt x="9432" y="6291"/>
                    <a:pt x="9387" y="6182"/>
                  </a:cubicBezTo>
                  <a:cubicBezTo>
                    <a:pt x="9112" y="5508"/>
                    <a:pt x="8722" y="4953"/>
                    <a:pt x="8017" y="4619"/>
                  </a:cubicBezTo>
                  <a:cubicBezTo>
                    <a:pt x="6761" y="4023"/>
                    <a:pt x="5665" y="3239"/>
                    <a:pt x="5083" y="1873"/>
                  </a:cubicBezTo>
                  <a:cubicBezTo>
                    <a:pt x="4913" y="1470"/>
                    <a:pt x="4538" y="1053"/>
                    <a:pt x="4148" y="870"/>
                  </a:cubicBezTo>
                  <a:cubicBezTo>
                    <a:pt x="3410" y="525"/>
                    <a:pt x="2599" y="319"/>
                    <a:pt x="1806" y="109"/>
                  </a:cubicBezTo>
                  <a:cubicBezTo>
                    <a:pt x="1612" y="57"/>
                    <a:pt x="1398" y="1"/>
                    <a:pt x="119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a:off x="3121325" y="2915925"/>
              <a:ext cx="919450" cy="67550"/>
            </a:xfrm>
            <a:custGeom>
              <a:avLst/>
              <a:gdLst/>
              <a:ahLst/>
              <a:cxnLst/>
              <a:rect l="l" t="t" r="r" b="b"/>
              <a:pathLst>
                <a:path w="36778" h="2702" extrusionOk="0">
                  <a:moveTo>
                    <a:pt x="36127" y="0"/>
                  </a:moveTo>
                  <a:cubicBezTo>
                    <a:pt x="35830" y="0"/>
                    <a:pt x="35530" y="91"/>
                    <a:pt x="35229" y="112"/>
                  </a:cubicBezTo>
                  <a:cubicBezTo>
                    <a:pt x="32493" y="323"/>
                    <a:pt x="29756" y="593"/>
                    <a:pt x="27011" y="713"/>
                  </a:cubicBezTo>
                  <a:cubicBezTo>
                    <a:pt x="23092" y="887"/>
                    <a:pt x="19173" y="942"/>
                    <a:pt x="15250" y="1066"/>
                  </a:cubicBezTo>
                  <a:cubicBezTo>
                    <a:pt x="10762" y="1203"/>
                    <a:pt x="6275" y="1386"/>
                    <a:pt x="1787" y="1487"/>
                  </a:cubicBezTo>
                  <a:cubicBezTo>
                    <a:pt x="862" y="1510"/>
                    <a:pt x="537" y="2184"/>
                    <a:pt x="1" y="2701"/>
                  </a:cubicBezTo>
                  <a:cubicBezTo>
                    <a:pt x="12271" y="1680"/>
                    <a:pt x="24572" y="1716"/>
                    <a:pt x="36778" y="974"/>
                  </a:cubicBezTo>
                  <a:cubicBezTo>
                    <a:pt x="36750" y="814"/>
                    <a:pt x="36691" y="677"/>
                    <a:pt x="36710" y="548"/>
                  </a:cubicBezTo>
                  <a:cubicBezTo>
                    <a:pt x="36760" y="149"/>
                    <a:pt x="36485" y="21"/>
                    <a:pt x="36201" y="2"/>
                  </a:cubicBezTo>
                  <a:cubicBezTo>
                    <a:pt x="36176" y="1"/>
                    <a:pt x="36152" y="0"/>
                    <a:pt x="36127"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p:nvPr/>
          </p:nvSpPr>
          <p:spPr>
            <a:xfrm>
              <a:off x="3998725" y="1421775"/>
              <a:ext cx="30050" cy="153325"/>
            </a:xfrm>
            <a:custGeom>
              <a:avLst/>
              <a:gdLst/>
              <a:ahLst/>
              <a:cxnLst/>
              <a:rect l="l" t="t" r="r" b="b"/>
              <a:pathLst>
                <a:path w="1202" h="6133" extrusionOk="0">
                  <a:moveTo>
                    <a:pt x="229" y="0"/>
                  </a:moveTo>
                  <a:cubicBezTo>
                    <a:pt x="152" y="146"/>
                    <a:pt x="0" y="293"/>
                    <a:pt x="9" y="436"/>
                  </a:cubicBezTo>
                  <a:cubicBezTo>
                    <a:pt x="74" y="2058"/>
                    <a:pt x="143" y="3680"/>
                    <a:pt x="266" y="5302"/>
                  </a:cubicBezTo>
                  <a:cubicBezTo>
                    <a:pt x="289" y="5592"/>
                    <a:pt x="574" y="5857"/>
                    <a:pt x="739" y="6133"/>
                  </a:cubicBezTo>
                  <a:cubicBezTo>
                    <a:pt x="894" y="5853"/>
                    <a:pt x="1046" y="5569"/>
                    <a:pt x="1201" y="5289"/>
                  </a:cubicBezTo>
                  <a:cubicBezTo>
                    <a:pt x="1160" y="5270"/>
                    <a:pt x="1119" y="5247"/>
                    <a:pt x="1082" y="5230"/>
                  </a:cubicBezTo>
                  <a:cubicBezTo>
                    <a:pt x="989" y="4099"/>
                    <a:pt x="899" y="2970"/>
                    <a:pt x="811" y="1843"/>
                  </a:cubicBezTo>
                  <a:cubicBezTo>
                    <a:pt x="769" y="1352"/>
                    <a:pt x="761" y="852"/>
                    <a:pt x="668" y="371"/>
                  </a:cubicBezTo>
                  <a:cubicBezTo>
                    <a:pt x="641" y="225"/>
                    <a:pt x="384" y="123"/>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6"/>
            <p:cNvSpPr/>
            <p:nvPr/>
          </p:nvSpPr>
          <p:spPr>
            <a:xfrm>
              <a:off x="4009150" y="2472975"/>
              <a:ext cx="22025" cy="151850"/>
            </a:xfrm>
            <a:custGeom>
              <a:avLst/>
              <a:gdLst/>
              <a:ahLst/>
              <a:cxnLst/>
              <a:rect l="l" t="t" r="r" b="b"/>
              <a:pathLst>
                <a:path w="881" h="6074" extrusionOk="0">
                  <a:moveTo>
                    <a:pt x="317" y="1"/>
                  </a:moveTo>
                  <a:cubicBezTo>
                    <a:pt x="211" y="148"/>
                    <a:pt x="19" y="294"/>
                    <a:pt x="19" y="441"/>
                  </a:cubicBezTo>
                  <a:cubicBezTo>
                    <a:pt x="0" y="2012"/>
                    <a:pt x="0" y="3585"/>
                    <a:pt x="28" y="5157"/>
                  </a:cubicBezTo>
                  <a:cubicBezTo>
                    <a:pt x="32" y="5418"/>
                    <a:pt x="189" y="5685"/>
                    <a:pt x="317" y="6074"/>
                  </a:cubicBezTo>
                  <a:cubicBezTo>
                    <a:pt x="454" y="5845"/>
                    <a:pt x="537" y="5762"/>
                    <a:pt x="555" y="5670"/>
                  </a:cubicBezTo>
                  <a:cubicBezTo>
                    <a:pt x="881" y="3910"/>
                    <a:pt x="871" y="2141"/>
                    <a:pt x="656" y="372"/>
                  </a:cubicBezTo>
                  <a:cubicBezTo>
                    <a:pt x="642" y="239"/>
                    <a:pt x="436" y="125"/>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6"/>
            <p:cNvSpPr/>
            <p:nvPr/>
          </p:nvSpPr>
          <p:spPr>
            <a:xfrm>
              <a:off x="4007900" y="2676350"/>
              <a:ext cx="21550" cy="113600"/>
            </a:xfrm>
            <a:custGeom>
              <a:avLst/>
              <a:gdLst/>
              <a:ahLst/>
              <a:cxnLst/>
              <a:rect l="l" t="t" r="r" b="b"/>
              <a:pathLst>
                <a:path w="862" h="4544" extrusionOk="0">
                  <a:moveTo>
                    <a:pt x="500" y="1"/>
                  </a:moveTo>
                  <a:cubicBezTo>
                    <a:pt x="385" y="226"/>
                    <a:pt x="197" y="445"/>
                    <a:pt x="179" y="679"/>
                  </a:cubicBezTo>
                  <a:cubicBezTo>
                    <a:pt x="92" y="1660"/>
                    <a:pt x="41" y="2641"/>
                    <a:pt x="10" y="3627"/>
                  </a:cubicBezTo>
                  <a:cubicBezTo>
                    <a:pt x="1" y="3916"/>
                    <a:pt x="83" y="4209"/>
                    <a:pt x="124" y="4498"/>
                  </a:cubicBezTo>
                  <a:cubicBezTo>
                    <a:pt x="197" y="4517"/>
                    <a:pt x="266" y="4530"/>
                    <a:pt x="339" y="4544"/>
                  </a:cubicBezTo>
                  <a:cubicBezTo>
                    <a:pt x="467" y="4310"/>
                    <a:pt x="683" y="4081"/>
                    <a:pt x="706" y="3838"/>
                  </a:cubicBezTo>
                  <a:cubicBezTo>
                    <a:pt x="793" y="2788"/>
                    <a:pt x="852" y="1734"/>
                    <a:pt x="862" y="684"/>
                  </a:cubicBezTo>
                  <a:cubicBezTo>
                    <a:pt x="862" y="455"/>
                    <a:pt x="624" y="230"/>
                    <a:pt x="5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a:off x="4006300" y="1605325"/>
              <a:ext cx="19600" cy="96375"/>
            </a:xfrm>
            <a:custGeom>
              <a:avLst/>
              <a:gdLst/>
              <a:ahLst/>
              <a:cxnLst/>
              <a:rect l="l" t="t" r="r" b="b"/>
              <a:pathLst>
                <a:path w="784" h="3855" extrusionOk="0">
                  <a:moveTo>
                    <a:pt x="413" y="0"/>
                  </a:moveTo>
                  <a:cubicBezTo>
                    <a:pt x="297" y="147"/>
                    <a:pt x="105" y="284"/>
                    <a:pt x="82" y="440"/>
                  </a:cubicBezTo>
                  <a:cubicBezTo>
                    <a:pt x="18" y="926"/>
                    <a:pt x="23" y="1421"/>
                    <a:pt x="0" y="1912"/>
                  </a:cubicBezTo>
                  <a:lnTo>
                    <a:pt x="55" y="1912"/>
                  </a:lnTo>
                  <a:cubicBezTo>
                    <a:pt x="55" y="2369"/>
                    <a:pt x="18" y="2828"/>
                    <a:pt x="73" y="3278"/>
                  </a:cubicBezTo>
                  <a:cubicBezTo>
                    <a:pt x="100" y="3484"/>
                    <a:pt x="312" y="3663"/>
                    <a:pt x="444" y="3855"/>
                  </a:cubicBezTo>
                  <a:cubicBezTo>
                    <a:pt x="558" y="3667"/>
                    <a:pt x="770" y="3475"/>
                    <a:pt x="770" y="3286"/>
                  </a:cubicBezTo>
                  <a:cubicBezTo>
                    <a:pt x="783" y="2338"/>
                    <a:pt x="751" y="1393"/>
                    <a:pt x="701" y="445"/>
                  </a:cubicBezTo>
                  <a:cubicBezTo>
                    <a:pt x="692" y="293"/>
                    <a:pt x="513" y="147"/>
                    <a:pt x="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a:off x="3963750" y="1551100"/>
              <a:ext cx="38325" cy="91025"/>
            </a:xfrm>
            <a:custGeom>
              <a:avLst/>
              <a:gdLst/>
              <a:ahLst/>
              <a:cxnLst/>
              <a:rect l="l" t="t" r="r" b="b"/>
              <a:pathLst>
                <a:path w="1533" h="3641" extrusionOk="0">
                  <a:moveTo>
                    <a:pt x="1" y="1"/>
                  </a:moveTo>
                  <a:lnTo>
                    <a:pt x="1" y="1"/>
                  </a:lnTo>
                  <a:cubicBezTo>
                    <a:pt x="377" y="1175"/>
                    <a:pt x="66" y="2430"/>
                    <a:pt x="680" y="3640"/>
                  </a:cubicBezTo>
                  <a:cubicBezTo>
                    <a:pt x="1532" y="2518"/>
                    <a:pt x="1092" y="240"/>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3959875" y="2605200"/>
              <a:ext cx="21100" cy="92275"/>
            </a:xfrm>
            <a:custGeom>
              <a:avLst/>
              <a:gdLst/>
              <a:ahLst/>
              <a:cxnLst/>
              <a:rect l="l" t="t" r="r" b="b"/>
              <a:pathLst>
                <a:path w="844" h="3691" extrusionOk="0">
                  <a:moveTo>
                    <a:pt x="220" y="1"/>
                  </a:moveTo>
                  <a:cubicBezTo>
                    <a:pt x="152" y="170"/>
                    <a:pt x="19" y="335"/>
                    <a:pt x="15" y="510"/>
                  </a:cubicBezTo>
                  <a:cubicBezTo>
                    <a:pt x="0" y="1110"/>
                    <a:pt x="0" y="1715"/>
                    <a:pt x="46" y="2315"/>
                  </a:cubicBezTo>
                  <a:cubicBezTo>
                    <a:pt x="88" y="2773"/>
                    <a:pt x="208" y="3228"/>
                    <a:pt x="290" y="3686"/>
                  </a:cubicBezTo>
                  <a:cubicBezTo>
                    <a:pt x="372" y="3686"/>
                    <a:pt x="450" y="3686"/>
                    <a:pt x="532" y="3690"/>
                  </a:cubicBezTo>
                  <a:cubicBezTo>
                    <a:pt x="633" y="3315"/>
                    <a:pt x="808" y="2939"/>
                    <a:pt x="816" y="2559"/>
                  </a:cubicBezTo>
                  <a:cubicBezTo>
                    <a:pt x="844" y="1839"/>
                    <a:pt x="803" y="1111"/>
                    <a:pt x="725" y="390"/>
                  </a:cubicBezTo>
                  <a:cubicBezTo>
                    <a:pt x="707" y="244"/>
                    <a:pt x="395" y="129"/>
                    <a:pt x="2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3802775" y="724475"/>
              <a:ext cx="180950" cy="123225"/>
            </a:xfrm>
            <a:custGeom>
              <a:avLst/>
              <a:gdLst/>
              <a:ahLst/>
              <a:cxnLst/>
              <a:rect l="l" t="t" r="r" b="b"/>
              <a:pathLst>
                <a:path w="7238" h="4929" extrusionOk="0">
                  <a:moveTo>
                    <a:pt x="184" y="0"/>
                  </a:moveTo>
                  <a:cubicBezTo>
                    <a:pt x="97" y="157"/>
                    <a:pt x="1" y="330"/>
                    <a:pt x="47" y="446"/>
                  </a:cubicBezTo>
                  <a:cubicBezTo>
                    <a:pt x="243" y="913"/>
                    <a:pt x="468" y="1376"/>
                    <a:pt x="706" y="1825"/>
                  </a:cubicBezTo>
                  <a:cubicBezTo>
                    <a:pt x="1181" y="2727"/>
                    <a:pt x="1800" y="3115"/>
                    <a:pt x="2741" y="3115"/>
                  </a:cubicBezTo>
                  <a:cubicBezTo>
                    <a:pt x="2852" y="3115"/>
                    <a:pt x="2968" y="3109"/>
                    <a:pt x="3089" y="3099"/>
                  </a:cubicBezTo>
                  <a:cubicBezTo>
                    <a:pt x="3502" y="3063"/>
                    <a:pt x="3919" y="3038"/>
                    <a:pt x="4332" y="3038"/>
                  </a:cubicBezTo>
                  <a:cubicBezTo>
                    <a:pt x="4391" y="3038"/>
                    <a:pt x="4451" y="3038"/>
                    <a:pt x="4511" y="3040"/>
                  </a:cubicBezTo>
                  <a:cubicBezTo>
                    <a:pt x="5405" y="3054"/>
                    <a:pt x="6143" y="3378"/>
                    <a:pt x="6646" y="4163"/>
                  </a:cubicBezTo>
                  <a:cubicBezTo>
                    <a:pt x="6816" y="4434"/>
                    <a:pt x="7041" y="4676"/>
                    <a:pt x="7237" y="4928"/>
                  </a:cubicBezTo>
                  <a:cubicBezTo>
                    <a:pt x="7087" y="3012"/>
                    <a:pt x="5876" y="1916"/>
                    <a:pt x="4015" y="1815"/>
                  </a:cubicBezTo>
                  <a:cubicBezTo>
                    <a:pt x="2525" y="1738"/>
                    <a:pt x="1004" y="1655"/>
                    <a:pt x="184"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3191650" y="1845175"/>
              <a:ext cx="774550" cy="277950"/>
            </a:xfrm>
            <a:custGeom>
              <a:avLst/>
              <a:gdLst/>
              <a:ahLst/>
              <a:cxnLst/>
              <a:rect l="l" t="t" r="r" b="b"/>
              <a:pathLst>
                <a:path w="30982" h="11118" extrusionOk="0">
                  <a:moveTo>
                    <a:pt x="26817" y="749"/>
                  </a:moveTo>
                  <a:cubicBezTo>
                    <a:pt x="27839" y="749"/>
                    <a:pt x="28860" y="753"/>
                    <a:pt x="29881" y="760"/>
                  </a:cubicBezTo>
                  <a:lnTo>
                    <a:pt x="29881" y="9671"/>
                  </a:lnTo>
                  <a:cubicBezTo>
                    <a:pt x="29162" y="9635"/>
                    <a:pt x="28525" y="9616"/>
                    <a:pt x="27892" y="9566"/>
                  </a:cubicBezTo>
                  <a:cubicBezTo>
                    <a:pt x="26299" y="9441"/>
                    <a:pt x="24709" y="9388"/>
                    <a:pt x="23119" y="9388"/>
                  </a:cubicBezTo>
                  <a:cubicBezTo>
                    <a:pt x="20371" y="9388"/>
                    <a:pt x="17627" y="9546"/>
                    <a:pt x="14880" y="9767"/>
                  </a:cubicBezTo>
                  <a:cubicBezTo>
                    <a:pt x="13019" y="9913"/>
                    <a:pt x="11149" y="9932"/>
                    <a:pt x="9279" y="10014"/>
                  </a:cubicBezTo>
                  <a:cubicBezTo>
                    <a:pt x="6991" y="10118"/>
                    <a:pt x="4704" y="10221"/>
                    <a:pt x="2417" y="10321"/>
                  </a:cubicBezTo>
                  <a:cubicBezTo>
                    <a:pt x="2339" y="10325"/>
                    <a:pt x="2261" y="10326"/>
                    <a:pt x="2182" y="10326"/>
                  </a:cubicBezTo>
                  <a:cubicBezTo>
                    <a:pt x="2023" y="10326"/>
                    <a:pt x="1858" y="10321"/>
                    <a:pt x="1675" y="10321"/>
                  </a:cubicBezTo>
                  <a:cubicBezTo>
                    <a:pt x="1391" y="7287"/>
                    <a:pt x="1106" y="4285"/>
                    <a:pt x="827" y="1265"/>
                  </a:cubicBezTo>
                  <a:cubicBezTo>
                    <a:pt x="9516" y="1011"/>
                    <a:pt x="18176" y="749"/>
                    <a:pt x="26817" y="749"/>
                  </a:cubicBezTo>
                  <a:close/>
                  <a:moveTo>
                    <a:pt x="29824" y="1"/>
                  </a:moveTo>
                  <a:cubicBezTo>
                    <a:pt x="29745" y="1"/>
                    <a:pt x="29665" y="3"/>
                    <a:pt x="29589" y="3"/>
                  </a:cubicBezTo>
                  <a:cubicBezTo>
                    <a:pt x="21837" y="111"/>
                    <a:pt x="14086" y="228"/>
                    <a:pt x="6336" y="357"/>
                  </a:cubicBezTo>
                  <a:cubicBezTo>
                    <a:pt x="4723" y="385"/>
                    <a:pt x="3114" y="481"/>
                    <a:pt x="1505" y="563"/>
                  </a:cubicBezTo>
                  <a:cubicBezTo>
                    <a:pt x="1271" y="575"/>
                    <a:pt x="1013" y="703"/>
                    <a:pt x="796" y="703"/>
                  </a:cubicBezTo>
                  <a:cubicBezTo>
                    <a:pt x="749" y="703"/>
                    <a:pt x="704" y="697"/>
                    <a:pt x="661" y="682"/>
                  </a:cubicBezTo>
                  <a:cubicBezTo>
                    <a:pt x="547" y="643"/>
                    <a:pt x="459" y="625"/>
                    <a:pt x="391" y="625"/>
                  </a:cubicBezTo>
                  <a:cubicBezTo>
                    <a:pt x="150" y="625"/>
                    <a:pt x="158" y="848"/>
                    <a:pt x="143" y="1127"/>
                  </a:cubicBezTo>
                  <a:cubicBezTo>
                    <a:pt x="1" y="4271"/>
                    <a:pt x="611" y="7370"/>
                    <a:pt x="735" y="10496"/>
                  </a:cubicBezTo>
                  <a:cubicBezTo>
                    <a:pt x="743" y="10679"/>
                    <a:pt x="955" y="10967"/>
                    <a:pt x="1120" y="11005"/>
                  </a:cubicBezTo>
                  <a:cubicBezTo>
                    <a:pt x="1472" y="11085"/>
                    <a:pt x="1845" y="11117"/>
                    <a:pt x="2212" y="11117"/>
                  </a:cubicBezTo>
                  <a:cubicBezTo>
                    <a:pt x="2279" y="11117"/>
                    <a:pt x="2345" y="11116"/>
                    <a:pt x="2412" y="11114"/>
                  </a:cubicBezTo>
                  <a:cubicBezTo>
                    <a:pt x="4260" y="11054"/>
                    <a:pt x="6111" y="10967"/>
                    <a:pt x="7958" y="10898"/>
                  </a:cubicBezTo>
                  <a:cubicBezTo>
                    <a:pt x="9732" y="10835"/>
                    <a:pt x="11511" y="10797"/>
                    <a:pt x="13289" y="10715"/>
                  </a:cubicBezTo>
                  <a:cubicBezTo>
                    <a:pt x="16286" y="10574"/>
                    <a:pt x="19284" y="10317"/>
                    <a:pt x="22286" y="10266"/>
                  </a:cubicBezTo>
                  <a:cubicBezTo>
                    <a:pt x="22545" y="10262"/>
                    <a:pt x="22804" y="10260"/>
                    <a:pt x="23063" y="10260"/>
                  </a:cubicBezTo>
                  <a:cubicBezTo>
                    <a:pt x="25386" y="10260"/>
                    <a:pt x="27711" y="10414"/>
                    <a:pt x="30033" y="10473"/>
                  </a:cubicBezTo>
                  <a:cubicBezTo>
                    <a:pt x="30039" y="10473"/>
                    <a:pt x="30046" y="10473"/>
                    <a:pt x="30052" y="10473"/>
                  </a:cubicBezTo>
                  <a:cubicBezTo>
                    <a:pt x="30362" y="10473"/>
                    <a:pt x="30672" y="10371"/>
                    <a:pt x="30982" y="10321"/>
                  </a:cubicBezTo>
                  <a:cubicBezTo>
                    <a:pt x="30954" y="10258"/>
                    <a:pt x="30927" y="10198"/>
                    <a:pt x="30899" y="10138"/>
                  </a:cubicBezTo>
                  <a:cubicBezTo>
                    <a:pt x="30812" y="9923"/>
                    <a:pt x="30647" y="9703"/>
                    <a:pt x="30647" y="9487"/>
                  </a:cubicBezTo>
                  <a:cubicBezTo>
                    <a:pt x="30638" y="7892"/>
                    <a:pt x="30683" y="6297"/>
                    <a:pt x="30666" y="4702"/>
                  </a:cubicBezTo>
                  <a:cubicBezTo>
                    <a:pt x="30647" y="3250"/>
                    <a:pt x="30582" y="1797"/>
                    <a:pt x="30510" y="344"/>
                  </a:cubicBezTo>
                  <a:cubicBezTo>
                    <a:pt x="30504" y="233"/>
                    <a:pt x="30317" y="81"/>
                    <a:pt x="30184" y="41"/>
                  </a:cubicBezTo>
                  <a:cubicBezTo>
                    <a:pt x="30072" y="7"/>
                    <a:pt x="29949" y="1"/>
                    <a:pt x="298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3212300" y="1863875"/>
              <a:ext cx="726400" cy="239450"/>
            </a:xfrm>
            <a:custGeom>
              <a:avLst/>
              <a:gdLst/>
              <a:ahLst/>
              <a:cxnLst/>
              <a:rect l="l" t="t" r="r" b="b"/>
              <a:pathLst>
                <a:path w="29056" h="9578" extrusionOk="0">
                  <a:moveTo>
                    <a:pt x="25991" y="1"/>
                  </a:moveTo>
                  <a:cubicBezTo>
                    <a:pt x="17350" y="1"/>
                    <a:pt x="8690" y="263"/>
                    <a:pt x="1" y="517"/>
                  </a:cubicBezTo>
                  <a:cubicBezTo>
                    <a:pt x="280" y="3537"/>
                    <a:pt x="565" y="6539"/>
                    <a:pt x="849" y="9573"/>
                  </a:cubicBezTo>
                  <a:cubicBezTo>
                    <a:pt x="1032" y="9573"/>
                    <a:pt x="1197" y="9578"/>
                    <a:pt x="1356" y="9578"/>
                  </a:cubicBezTo>
                  <a:cubicBezTo>
                    <a:pt x="1435" y="9578"/>
                    <a:pt x="1513" y="9577"/>
                    <a:pt x="1591" y="9573"/>
                  </a:cubicBezTo>
                  <a:cubicBezTo>
                    <a:pt x="3878" y="9469"/>
                    <a:pt x="6166" y="9367"/>
                    <a:pt x="8453" y="9267"/>
                  </a:cubicBezTo>
                  <a:cubicBezTo>
                    <a:pt x="10323" y="9184"/>
                    <a:pt x="12193" y="9166"/>
                    <a:pt x="14054" y="9019"/>
                  </a:cubicBezTo>
                  <a:cubicBezTo>
                    <a:pt x="16801" y="8798"/>
                    <a:pt x="19545" y="8640"/>
                    <a:pt x="22293" y="8640"/>
                  </a:cubicBezTo>
                  <a:cubicBezTo>
                    <a:pt x="23883" y="8640"/>
                    <a:pt x="25473" y="8693"/>
                    <a:pt x="27066" y="8818"/>
                  </a:cubicBezTo>
                  <a:cubicBezTo>
                    <a:pt x="27699" y="8868"/>
                    <a:pt x="28336" y="8887"/>
                    <a:pt x="29055" y="8923"/>
                  </a:cubicBezTo>
                  <a:lnTo>
                    <a:pt x="29055" y="12"/>
                  </a:lnTo>
                  <a:cubicBezTo>
                    <a:pt x="28034" y="5"/>
                    <a:pt x="27013" y="1"/>
                    <a:pt x="25991"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a:off x="3636750" y="912200"/>
              <a:ext cx="293000" cy="176475"/>
            </a:xfrm>
            <a:custGeom>
              <a:avLst/>
              <a:gdLst/>
              <a:ahLst/>
              <a:cxnLst/>
              <a:rect l="l" t="t" r="r" b="b"/>
              <a:pathLst>
                <a:path w="11720" h="7059" extrusionOk="0">
                  <a:moveTo>
                    <a:pt x="1530" y="0"/>
                  </a:moveTo>
                  <a:cubicBezTo>
                    <a:pt x="1494" y="1081"/>
                    <a:pt x="554" y="1567"/>
                    <a:pt x="0" y="2301"/>
                  </a:cubicBezTo>
                  <a:lnTo>
                    <a:pt x="2182" y="2301"/>
                  </a:lnTo>
                  <a:cubicBezTo>
                    <a:pt x="2913" y="2301"/>
                    <a:pt x="3646" y="2283"/>
                    <a:pt x="4378" y="2283"/>
                  </a:cubicBezTo>
                  <a:cubicBezTo>
                    <a:pt x="4872" y="2283"/>
                    <a:pt x="5365" y="2291"/>
                    <a:pt x="5857" y="2319"/>
                  </a:cubicBezTo>
                  <a:cubicBezTo>
                    <a:pt x="6715" y="2365"/>
                    <a:pt x="6990" y="2745"/>
                    <a:pt x="6990" y="3621"/>
                  </a:cubicBezTo>
                  <a:cubicBezTo>
                    <a:pt x="6990" y="4409"/>
                    <a:pt x="6926" y="5198"/>
                    <a:pt x="6953" y="5981"/>
                  </a:cubicBezTo>
                  <a:cubicBezTo>
                    <a:pt x="6962" y="6224"/>
                    <a:pt x="7136" y="6572"/>
                    <a:pt x="7334" y="6673"/>
                  </a:cubicBezTo>
                  <a:cubicBezTo>
                    <a:pt x="7727" y="6875"/>
                    <a:pt x="8195" y="6935"/>
                    <a:pt x="8636" y="7058"/>
                  </a:cubicBezTo>
                  <a:cubicBezTo>
                    <a:pt x="8901" y="6627"/>
                    <a:pt x="9130" y="6206"/>
                    <a:pt x="9410" y="5825"/>
                  </a:cubicBezTo>
                  <a:cubicBezTo>
                    <a:pt x="9566" y="5615"/>
                    <a:pt x="9786" y="5417"/>
                    <a:pt x="10024" y="5308"/>
                  </a:cubicBezTo>
                  <a:cubicBezTo>
                    <a:pt x="10050" y="5295"/>
                    <a:pt x="10080" y="5290"/>
                    <a:pt x="10113" y="5290"/>
                  </a:cubicBezTo>
                  <a:cubicBezTo>
                    <a:pt x="10211" y="5290"/>
                    <a:pt x="10332" y="5338"/>
                    <a:pt x="10445" y="5376"/>
                  </a:cubicBezTo>
                  <a:lnTo>
                    <a:pt x="10950" y="5376"/>
                  </a:lnTo>
                  <a:cubicBezTo>
                    <a:pt x="11299" y="5261"/>
                    <a:pt x="11486" y="5202"/>
                    <a:pt x="11720" y="5129"/>
                  </a:cubicBezTo>
                  <a:cubicBezTo>
                    <a:pt x="11583" y="4876"/>
                    <a:pt x="11436" y="4665"/>
                    <a:pt x="11335" y="4432"/>
                  </a:cubicBezTo>
                  <a:cubicBezTo>
                    <a:pt x="10702" y="2952"/>
                    <a:pt x="9442" y="2076"/>
                    <a:pt x="8049" y="1618"/>
                  </a:cubicBezTo>
                  <a:cubicBezTo>
                    <a:pt x="5931" y="921"/>
                    <a:pt x="3713" y="527"/>
                    <a:pt x="153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3201200" y="2261600"/>
              <a:ext cx="685600" cy="76325"/>
            </a:xfrm>
            <a:custGeom>
              <a:avLst/>
              <a:gdLst/>
              <a:ahLst/>
              <a:cxnLst/>
              <a:rect l="l" t="t" r="r" b="b"/>
              <a:pathLst>
                <a:path w="27424" h="3053" extrusionOk="0">
                  <a:moveTo>
                    <a:pt x="26873" y="1"/>
                  </a:moveTo>
                  <a:cubicBezTo>
                    <a:pt x="26708" y="1"/>
                    <a:pt x="26524" y="53"/>
                    <a:pt x="26366" y="90"/>
                  </a:cubicBezTo>
                  <a:cubicBezTo>
                    <a:pt x="26067" y="160"/>
                    <a:pt x="25779" y="292"/>
                    <a:pt x="25495" y="416"/>
                  </a:cubicBezTo>
                  <a:cubicBezTo>
                    <a:pt x="25022" y="613"/>
                    <a:pt x="24555" y="823"/>
                    <a:pt x="24082" y="1030"/>
                  </a:cubicBezTo>
                  <a:cubicBezTo>
                    <a:pt x="23828" y="1144"/>
                    <a:pt x="23570" y="1202"/>
                    <a:pt x="23320" y="1202"/>
                  </a:cubicBezTo>
                  <a:cubicBezTo>
                    <a:pt x="22976" y="1202"/>
                    <a:pt x="22646" y="1092"/>
                    <a:pt x="22359" y="869"/>
                  </a:cubicBezTo>
                  <a:cubicBezTo>
                    <a:pt x="21802" y="430"/>
                    <a:pt x="21244" y="212"/>
                    <a:pt x="20662" y="212"/>
                  </a:cubicBezTo>
                  <a:cubicBezTo>
                    <a:pt x="20238" y="212"/>
                    <a:pt x="19801" y="328"/>
                    <a:pt x="19343" y="558"/>
                  </a:cubicBezTo>
                  <a:cubicBezTo>
                    <a:pt x="18857" y="801"/>
                    <a:pt x="18374" y="913"/>
                    <a:pt x="17884" y="913"/>
                  </a:cubicBezTo>
                  <a:cubicBezTo>
                    <a:pt x="17376" y="913"/>
                    <a:pt x="16861" y="793"/>
                    <a:pt x="16327" y="576"/>
                  </a:cubicBezTo>
                  <a:cubicBezTo>
                    <a:pt x="15951" y="421"/>
                    <a:pt x="15511" y="359"/>
                    <a:pt x="15073" y="359"/>
                  </a:cubicBezTo>
                  <a:cubicBezTo>
                    <a:pt x="14828" y="359"/>
                    <a:pt x="14583" y="379"/>
                    <a:pt x="14351" y="412"/>
                  </a:cubicBezTo>
                  <a:cubicBezTo>
                    <a:pt x="13508" y="531"/>
                    <a:pt x="12683" y="815"/>
                    <a:pt x="11871" y="1100"/>
                  </a:cubicBezTo>
                  <a:cubicBezTo>
                    <a:pt x="11112" y="1367"/>
                    <a:pt x="10342" y="1549"/>
                    <a:pt x="9569" y="1549"/>
                  </a:cubicBezTo>
                  <a:cubicBezTo>
                    <a:pt x="9151" y="1549"/>
                    <a:pt x="8733" y="1496"/>
                    <a:pt x="8314" y="1374"/>
                  </a:cubicBezTo>
                  <a:cubicBezTo>
                    <a:pt x="7750" y="1210"/>
                    <a:pt x="7201" y="1124"/>
                    <a:pt x="6665" y="1124"/>
                  </a:cubicBezTo>
                  <a:cubicBezTo>
                    <a:pt x="5796" y="1124"/>
                    <a:pt x="4960" y="1350"/>
                    <a:pt x="4143" y="1838"/>
                  </a:cubicBezTo>
                  <a:cubicBezTo>
                    <a:pt x="3987" y="1929"/>
                    <a:pt x="3804" y="1979"/>
                    <a:pt x="3630" y="2025"/>
                  </a:cubicBezTo>
                  <a:cubicBezTo>
                    <a:pt x="3261" y="2130"/>
                    <a:pt x="2904" y="2188"/>
                    <a:pt x="2562" y="2188"/>
                  </a:cubicBezTo>
                  <a:cubicBezTo>
                    <a:pt x="1822" y="2188"/>
                    <a:pt x="1151" y="1916"/>
                    <a:pt x="577" y="1251"/>
                  </a:cubicBezTo>
                  <a:cubicBezTo>
                    <a:pt x="477" y="1127"/>
                    <a:pt x="344" y="1035"/>
                    <a:pt x="224" y="930"/>
                  </a:cubicBezTo>
                  <a:cubicBezTo>
                    <a:pt x="146" y="953"/>
                    <a:pt x="73" y="976"/>
                    <a:pt x="1" y="999"/>
                  </a:cubicBezTo>
                  <a:cubicBezTo>
                    <a:pt x="69" y="1273"/>
                    <a:pt x="87" y="1580"/>
                    <a:pt x="230" y="1809"/>
                  </a:cubicBezTo>
                  <a:cubicBezTo>
                    <a:pt x="586" y="2387"/>
                    <a:pt x="1118" y="2763"/>
                    <a:pt x="1793" y="2937"/>
                  </a:cubicBezTo>
                  <a:cubicBezTo>
                    <a:pt x="2106" y="3016"/>
                    <a:pt x="2413" y="3053"/>
                    <a:pt x="2714" y="3053"/>
                  </a:cubicBezTo>
                  <a:cubicBezTo>
                    <a:pt x="3490" y="3053"/>
                    <a:pt x="4227" y="2812"/>
                    <a:pt x="4923" y="2442"/>
                  </a:cubicBezTo>
                  <a:cubicBezTo>
                    <a:pt x="5490" y="2137"/>
                    <a:pt x="6048" y="1986"/>
                    <a:pt x="6631" y="1986"/>
                  </a:cubicBezTo>
                  <a:cubicBezTo>
                    <a:pt x="6966" y="1986"/>
                    <a:pt x="7310" y="2036"/>
                    <a:pt x="7668" y="2135"/>
                  </a:cubicBezTo>
                  <a:cubicBezTo>
                    <a:pt x="8311" y="2315"/>
                    <a:pt x="8952" y="2405"/>
                    <a:pt x="9588" y="2405"/>
                  </a:cubicBezTo>
                  <a:cubicBezTo>
                    <a:pt x="10519" y="2405"/>
                    <a:pt x="11442" y="2213"/>
                    <a:pt x="12349" y="1832"/>
                  </a:cubicBezTo>
                  <a:cubicBezTo>
                    <a:pt x="12770" y="1653"/>
                    <a:pt x="13201" y="1493"/>
                    <a:pt x="13632" y="1338"/>
                  </a:cubicBezTo>
                  <a:cubicBezTo>
                    <a:pt x="14130" y="1163"/>
                    <a:pt x="14649" y="1000"/>
                    <a:pt x="15162" y="1000"/>
                  </a:cubicBezTo>
                  <a:cubicBezTo>
                    <a:pt x="15459" y="1000"/>
                    <a:pt x="15755" y="1055"/>
                    <a:pt x="16043" y="1195"/>
                  </a:cubicBezTo>
                  <a:cubicBezTo>
                    <a:pt x="16636" y="1484"/>
                    <a:pt x="17216" y="1617"/>
                    <a:pt x="17789" y="1617"/>
                  </a:cubicBezTo>
                  <a:cubicBezTo>
                    <a:pt x="18461" y="1617"/>
                    <a:pt x="19122" y="1435"/>
                    <a:pt x="19783" y="1108"/>
                  </a:cubicBezTo>
                  <a:cubicBezTo>
                    <a:pt x="20080" y="961"/>
                    <a:pt x="20356" y="888"/>
                    <a:pt x="20620" y="888"/>
                  </a:cubicBezTo>
                  <a:cubicBezTo>
                    <a:pt x="21024" y="888"/>
                    <a:pt x="21400" y="1059"/>
                    <a:pt x="21786" y="1397"/>
                  </a:cubicBezTo>
                  <a:cubicBezTo>
                    <a:pt x="22262" y="1811"/>
                    <a:pt x="22799" y="2025"/>
                    <a:pt x="23371" y="2025"/>
                  </a:cubicBezTo>
                  <a:cubicBezTo>
                    <a:pt x="23690" y="2025"/>
                    <a:pt x="24020" y="1958"/>
                    <a:pt x="24356" y="1823"/>
                  </a:cubicBezTo>
                  <a:cubicBezTo>
                    <a:pt x="25121" y="1516"/>
                    <a:pt x="25883" y="1205"/>
                    <a:pt x="26644" y="888"/>
                  </a:cubicBezTo>
                  <a:cubicBezTo>
                    <a:pt x="26928" y="774"/>
                    <a:pt x="27423" y="778"/>
                    <a:pt x="27309" y="334"/>
                  </a:cubicBezTo>
                  <a:cubicBezTo>
                    <a:pt x="27239" y="75"/>
                    <a:pt x="27069" y="1"/>
                    <a:pt x="268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3645675" y="2538400"/>
              <a:ext cx="229650" cy="46350"/>
            </a:xfrm>
            <a:custGeom>
              <a:avLst/>
              <a:gdLst/>
              <a:ahLst/>
              <a:cxnLst/>
              <a:rect l="l" t="t" r="r" b="b"/>
              <a:pathLst>
                <a:path w="9186" h="1854" extrusionOk="0">
                  <a:moveTo>
                    <a:pt x="464" y="1"/>
                  </a:moveTo>
                  <a:cubicBezTo>
                    <a:pt x="1" y="601"/>
                    <a:pt x="258" y="1505"/>
                    <a:pt x="1013" y="1627"/>
                  </a:cubicBezTo>
                  <a:cubicBezTo>
                    <a:pt x="1218" y="1661"/>
                    <a:pt x="1433" y="1678"/>
                    <a:pt x="1650" y="1678"/>
                  </a:cubicBezTo>
                  <a:cubicBezTo>
                    <a:pt x="2055" y="1678"/>
                    <a:pt x="2467" y="1619"/>
                    <a:pt x="2837" y="1499"/>
                  </a:cubicBezTo>
                  <a:cubicBezTo>
                    <a:pt x="3240" y="1367"/>
                    <a:pt x="3627" y="1312"/>
                    <a:pt x="4012" y="1312"/>
                  </a:cubicBezTo>
                  <a:cubicBezTo>
                    <a:pt x="4455" y="1312"/>
                    <a:pt x="4896" y="1385"/>
                    <a:pt x="5359" y="1495"/>
                  </a:cubicBezTo>
                  <a:cubicBezTo>
                    <a:pt x="6308" y="1724"/>
                    <a:pt x="7302" y="1789"/>
                    <a:pt x="8283" y="1852"/>
                  </a:cubicBezTo>
                  <a:cubicBezTo>
                    <a:pt x="8295" y="1853"/>
                    <a:pt x="8306" y="1853"/>
                    <a:pt x="8318" y="1853"/>
                  </a:cubicBezTo>
                  <a:cubicBezTo>
                    <a:pt x="8600" y="1853"/>
                    <a:pt x="8895" y="1642"/>
                    <a:pt x="9186" y="1532"/>
                  </a:cubicBezTo>
                  <a:cubicBezTo>
                    <a:pt x="9168" y="1449"/>
                    <a:pt x="9149" y="1362"/>
                    <a:pt x="9135" y="1280"/>
                  </a:cubicBezTo>
                  <a:cubicBezTo>
                    <a:pt x="8893" y="1211"/>
                    <a:pt x="8659" y="1120"/>
                    <a:pt x="8416" y="1082"/>
                  </a:cubicBezTo>
                  <a:cubicBezTo>
                    <a:pt x="7600" y="954"/>
                    <a:pt x="6756" y="940"/>
                    <a:pt x="5977" y="711"/>
                  </a:cubicBezTo>
                  <a:cubicBezTo>
                    <a:pt x="5324" y="522"/>
                    <a:pt x="4690" y="403"/>
                    <a:pt x="4054" y="403"/>
                  </a:cubicBezTo>
                  <a:cubicBezTo>
                    <a:pt x="3487" y="403"/>
                    <a:pt x="2917" y="497"/>
                    <a:pt x="2329" y="720"/>
                  </a:cubicBezTo>
                  <a:cubicBezTo>
                    <a:pt x="1996" y="849"/>
                    <a:pt x="1755" y="917"/>
                    <a:pt x="1560" y="917"/>
                  </a:cubicBezTo>
                  <a:cubicBezTo>
                    <a:pt x="1178" y="917"/>
                    <a:pt x="973" y="655"/>
                    <a:pt x="597" y="69"/>
                  </a:cubicBezTo>
                  <a:cubicBezTo>
                    <a:pt x="569" y="33"/>
                    <a:pt x="504" y="20"/>
                    <a:pt x="4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3206725" y="2398400"/>
              <a:ext cx="628300" cy="61500"/>
            </a:xfrm>
            <a:custGeom>
              <a:avLst/>
              <a:gdLst/>
              <a:ahLst/>
              <a:cxnLst/>
              <a:rect l="l" t="t" r="r" b="b"/>
              <a:pathLst>
                <a:path w="25132" h="2460" extrusionOk="0">
                  <a:moveTo>
                    <a:pt x="6688" y="1"/>
                  </a:moveTo>
                  <a:cubicBezTo>
                    <a:pt x="6287" y="1"/>
                    <a:pt x="5875" y="131"/>
                    <a:pt x="5482" y="334"/>
                  </a:cubicBezTo>
                  <a:cubicBezTo>
                    <a:pt x="5142" y="508"/>
                    <a:pt x="4813" y="711"/>
                    <a:pt x="4473" y="889"/>
                  </a:cubicBezTo>
                  <a:cubicBezTo>
                    <a:pt x="3749" y="1274"/>
                    <a:pt x="3197" y="1472"/>
                    <a:pt x="2683" y="1472"/>
                  </a:cubicBezTo>
                  <a:cubicBezTo>
                    <a:pt x="2046" y="1472"/>
                    <a:pt x="1468" y="1166"/>
                    <a:pt x="696" y="531"/>
                  </a:cubicBezTo>
                  <a:cubicBezTo>
                    <a:pt x="650" y="500"/>
                    <a:pt x="619" y="440"/>
                    <a:pt x="568" y="431"/>
                  </a:cubicBezTo>
                  <a:cubicBezTo>
                    <a:pt x="421" y="399"/>
                    <a:pt x="270" y="380"/>
                    <a:pt x="118" y="357"/>
                  </a:cubicBezTo>
                  <a:cubicBezTo>
                    <a:pt x="101" y="527"/>
                    <a:pt x="0" y="747"/>
                    <a:pt x="73" y="853"/>
                  </a:cubicBezTo>
                  <a:cubicBezTo>
                    <a:pt x="637" y="1677"/>
                    <a:pt x="1377" y="2460"/>
                    <a:pt x="2391" y="2460"/>
                  </a:cubicBezTo>
                  <a:cubicBezTo>
                    <a:pt x="2588" y="2460"/>
                    <a:pt x="2796" y="2430"/>
                    <a:pt x="3015" y="2365"/>
                  </a:cubicBezTo>
                  <a:cubicBezTo>
                    <a:pt x="3955" y="2086"/>
                    <a:pt x="4868" y="1696"/>
                    <a:pt x="5747" y="1270"/>
                  </a:cubicBezTo>
                  <a:cubicBezTo>
                    <a:pt x="6067" y="1117"/>
                    <a:pt x="6369" y="1022"/>
                    <a:pt x="6663" y="1022"/>
                  </a:cubicBezTo>
                  <a:cubicBezTo>
                    <a:pt x="6943" y="1022"/>
                    <a:pt x="7217" y="1107"/>
                    <a:pt x="7493" y="1310"/>
                  </a:cubicBezTo>
                  <a:cubicBezTo>
                    <a:pt x="8398" y="1976"/>
                    <a:pt x="9368" y="2261"/>
                    <a:pt x="10398" y="2261"/>
                  </a:cubicBezTo>
                  <a:cubicBezTo>
                    <a:pt x="10829" y="2261"/>
                    <a:pt x="11272" y="2211"/>
                    <a:pt x="11724" y="2117"/>
                  </a:cubicBezTo>
                  <a:cubicBezTo>
                    <a:pt x="12256" y="2007"/>
                    <a:pt x="12788" y="1942"/>
                    <a:pt x="13324" y="1942"/>
                  </a:cubicBezTo>
                  <a:cubicBezTo>
                    <a:pt x="13766" y="1942"/>
                    <a:pt x="14211" y="1986"/>
                    <a:pt x="14662" y="2086"/>
                  </a:cubicBezTo>
                  <a:cubicBezTo>
                    <a:pt x="15624" y="2293"/>
                    <a:pt x="16621" y="2433"/>
                    <a:pt x="17602" y="2433"/>
                  </a:cubicBezTo>
                  <a:cubicBezTo>
                    <a:pt x="17617" y="2433"/>
                    <a:pt x="17632" y="2433"/>
                    <a:pt x="17647" y="2433"/>
                  </a:cubicBezTo>
                  <a:cubicBezTo>
                    <a:pt x="19071" y="2433"/>
                    <a:pt x="20502" y="2305"/>
                    <a:pt x="21918" y="2168"/>
                  </a:cubicBezTo>
                  <a:cubicBezTo>
                    <a:pt x="23055" y="2058"/>
                    <a:pt x="24122" y="1682"/>
                    <a:pt x="25131" y="1150"/>
                  </a:cubicBezTo>
                  <a:cubicBezTo>
                    <a:pt x="25131" y="1072"/>
                    <a:pt x="25127" y="994"/>
                    <a:pt x="25127" y="921"/>
                  </a:cubicBezTo>
                  <a:cubicBezTo>
                    <a:pt x="24858" y="921"/>
                    <a:pt x="24589" y="904"/>
                    <a:pt x="24322" y="904"/>
                  </a:cubicBezTo>
                  <a:cubicBezTo>
                    <a:pt x="24174" y="904"/>
                    <a:pt x="24027" y="909"/>
                    <a:pt x="23880" y="925"/>
                  </a:cubicBezTo>
                  <a:cubicBezTo>
                    <a:pt x="22647" y="1063"/>
                    <a:pt x="21419" y="1288"/>
                    <a:pt x="20186" y="1379"/>
                  </a:cubicBezTo>
                  <a:cubicBezTo>
                    <a:pt x="19352" y="1438"/>
                    <a:pt x="18518" y="1493"/>
                    <a:pt x="17685" y="1493"/>
                  </a:cubicBezTo>
                  <a:cubicBezTo>
                    <a:pt x="16568" y="1493"/>
                    <a:pt x="15454" y="1395"/>
                    <a:pt x="14346" y="1077"/>
                  </a:cubicBezTo>
                  <a:cubicBezTo>
                    <a:pt x="14041" y="990"/>
                    <a:pt x="13710" y="953"/>
                    <a:pt x="13376" y="953"/>
                  </a:cubicBezTo>
                  <a:cubicBezTo>
                    <a:pt x="13042" y="953"/>
                    <a:pt x="12705" y="990"/>
                    <a:pt x="12389" y="1049"/>
                  </a:cubicBezTo>
                  <a:cubicBezTo>
                    <a:pt x="11761" y="1172"/>
                    <a:pt x="11146" y="1257"/>
                    <a:pt x="10546" y="1257"/>
                  </a:cubicBezTo>
                  <a:cubicBezTo>
                    <a:pt x="9550" y="1257"/>
                    <a:pt x="8592" y="1022"/>
                    <a:pt x="7677" y="330"/>
                  </a:cubicBezTo>
                  <a:cubicBezTo>
                    <a:pt x="7371" y="98"/>
                    <a:pt x="7034" y="1"/>
                    <a:pt x="66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3358950" y="990125"/>
              <a:ext cx="433175" cy="746750"/>
            </a:xfrm>
            <a:custGeom>
              <a:avLst/>
              <a:gdLst/>
              <a:ahLst/>
              <a:cxnLst/>
              <a:rect l="l" t="t" r="r" b="b"/>
              <a:pathLst>
                <a:path w="17327" h="29870" extrusionOk="0">
                  <a:moveTo>
                    <a:pt x="2330" y="6059"/>
                  </a:moveTo>
                  <a:cubicBezTo>
                    <a:pt x="2454" y="6156"/>
                    <a:pt x="2624" y="6225"/>
                    <a:pt x="2683" y="6347"/>
                  </a:cubicBezTo>
                  <a:cubicBezTo>
                    <a:pt x="2780" y="6536"/>
                    <a:pt x="2835" y="6765"/>
                    <a:pt x="2848" y="6976"/>
                  </a:cubicBezTo>
                  <a:cubicBezTo>
                    <a:pt x="2921" y="8236"/>
                    <a:pt x="2999" y="9496"/>
                    <a:pt x="3018" y="10758"/>
                  </a:cubicBezTo>
                  <a:cubicBezTo>
                    <a:pt x="3022" y="11097"/>
                    <a:pt x="2802" y="11440"/>
                    <a:pt x="2688" y="11779"/>
                  </a:cubicBezTo>
                  <a:lnTo>
                    <a:pt x="2483" y="11753"/>
                  </a:lnTo>
                  <a:cubicBezTo>
                    <a:pt x="2418" y="11518"/>
                    <a:pt x="2308" y="11289"/>
                    <a:pt x="2294" y="11051"/>
                  </a:cubicBezTo>
                  <a:cubicBezTo>
                    <a:pt x="2227" y="9515"/>
                    <a:pt x="2170" y="7980"/>
                    <a:pt x="2125" y="6444"/>
                  </a:cubicBezTo>
                  <a:cubicBezTo>
                    <a:pt x="2125" y="6316"/>
                    <a:pt x="2262" y="6187"/>
                    <a:pt x="2330" y="6059"/>
                  </a:cubicBezTo>
                  <a:close/>
                  <a:moveTo>
                    <a:pt x="4901" y="9698"/>
                  </a:moveTo>
                  <a:cubicBezTo>
                    <a:pt x="5052" y="9804"/>
                    <a:pt x="5282" y="9882"/>
                    <a:pt x="5346" y="10028"/>
                  </a:cubicBezTo>
                  <a:cubicBezTo>
                    <a:pt x="5484" y="10340"/>
                    <a:pt x="5625" y="10693"/>
                    <a:pt x="5607" y="11023"/>
                  </a:cubicBezTo>
                  <a:cubicBezTo>
                    <a:pt x="5561" y="12017"/>
                    <a:pt x="5452" y="13012"/>
                    <a:pt x="5332" y="14002"/>
                  </a:cubicBezTo>
                  <a:cubicBezTo>
                    <a:pt x="5318" y="14126"/>
                    <a:pt x="5102" y="14227"/>
                    <a:pt x="4979" y="14337"/>
                  </a:cubicBezTo>
                  <a:cubicBezTo>
                    <a:pt x="4920" y="14200"/>
                    <a:pt x="4805" y="14062"/>
                    <a:pt x="4800" y="13920"/>
                  </a:cubicBezTo>
                  <a:cubicBezTo>
                    <a:pt x="4777" y="13388"/>
                    <a:pt x="4791" y="12861"/>
                    <a:pt x="4791" y="12329"/>
                  </a:cubicBezTo>
                  <a:lnTo>
                    <a:pt x="4819" y="12329"/>
                  </a:lnTo>
                  <a:cubicBezTo>
                    <a:pt x="4773" y="11615"/>
                    <a:pt x="4714" y="10904"/>
                    <a:pt x="4691" y="10190"/>
                  </a:cubicBezTo>
                  <a:cubicBezTo>
                    <a:pt x="4686" y="10028"/>
                    <a:pt x="4828" y="9863"/>
                    <a:pt x="4901" y="9698"/>
                  </a:cubicBezTo>
                  <a:close/>
                  <a:moveTo>
                    <a:pt x="2890" y="13741"/>
                  </a:moveTo>
                  <a:cubicBezTo>
                    <a:pt x="3045" y="13901"/>
                    <a:pt x="3279" y="14035"/>
                    <a:pt x="3334" y="14223"/>
                  </a:cubicBezTo>
                  <a:cubicBezTo>
                    <a:pt x="3435" y="14570"/>
                    <a:pt x="3445" y="14946"/>
                    <a:pt x="3468" y="15308"/>
                  </a:cubicBezTo>
                  <a:cubicBezTo>
                    <a:pt x="3513" y="15968"/>
                    <a:pt x="3536" y="16625"/>
                    <a:pt x="3563" y="17284"/>
                  </a:cubicBezTo>
                  <a:cubicBezTo>
                    <a:pt x="3577" y="17284"/>
                    <a:pt x="3590" y="17285"/>
                    <a:pt x="3605" y="17289"/>
                  </a:cubicBezTo>
                  <a:cubicBezTo>
                    <a:pt x="3559" y="17632"/>
                    <a:pt x="3536" y="17980"/>
                    <a:pt x="3453" y="18316"/>
                  </a:cubicBezTo>
                  <a:cubicBezTo>
                    <a:pt x="3422" y="18449"/>
                    <a:pt x="3261" y="18550"/>
                    <a:pt x="3155" y="18664"/>
                  </a:cubicBezTo>
                  <a:cubicBezTo>
                    <a:pt x="3045" y="18554"/>
                    <a:pt x="2871" y="18457"/>
                    <a:pt x="2843" y="18329"/>
                  </a:cubicBezTo>
                  <a:cubicBezTo>
                    <a:pt x="2743" y="17848"/>
                    <a:pt x="2652" y="17357"/>
                    <a:pt x="2629" y="16867"/>
                  </a:cubicBezTo>
                  <a:cubicBezTo>
                    <a:pt x="2582" y="16010"/>
                    <a:pt x="2574" y="15148"/>
                    <a:pt x="2591" y="14286"/>
                  </a:cubicBezTo>
                  <a:cubicBezTo>
                    <a:pt x="2597" y="14103"/>
                    <a:pt x="2784" y="13924"/>
                    <a:pt x="2890" y="13741"/>
                  </a:cubicBezTo>
                  <a:close/>
                  <a:moveTo>
                    <a:pt x="16666" y="0"/>
                  </a:moveTo>
                  <a:cubicBezTo>
                    <a:pt x="16593" y="0"/>
                    <a:pt x="16511" y="2"/>
                    <a:pt x="16419" y="5"/>
                  </a:cubicBezTo>
                  <a:cubicBezTo>
                    <a:pt x="14164" y="64"/>
                    <a:pt x="11913" y="143"/>
                    <a:pt x="9662" y="225"/>
                  </a:cubicBezTo>
                  <a:cubicBezTo>
                    <a:pt x="6715" y="339"/>
                    <a:pt x="3878" y="1067"/>
                    <a:pt x="1041" y="1815"/>
                  </a:cubicBezTo>
                  <a:cubicBezTo>
                    <a:pt x="505" y="1953"/>
                    <a:pt x="280" y="2268"/>
                    <a:pt x="276" y="2846"/>
                  </a:cubicBezTo>
                  <a:cubicBezTo>
                    <a:pt x="262" y="4437"/>
                    <a:pt x="189" y="6032"/>
                    <a:pt x="152" y="7626"/>
                  </a:cubicBezTo>
                  <a:cubicBezTo>
                    <a:pt x="1" y="13985"/>
                    <a:pt x="299" y="20296"/>
                    <a:pt x="2049" y="26461"/>
                  </a:cubicBezTo>
                  <a:cubicBezTo>
                    <a:pt x="2352" y="27528"/>
                    <a:pt x="2668" y="28592"/>
                    <a:pt x="2981" y="29655"/>
                  </a:cubicBezTo>
                  <a:cubicBezTo>
                    <a:pt x="3902" y="28046"/>
                    <a:pt x="4695" y="26442"/>
                    <a:pt x="5482" y="24838"/>
                  </a:cubicBezTo>
                  <a:cubicBezTo>
                    <a:pt x="5707" y="24379"/>
                    <a:pt x="5905" y="23902"/>
                    <a:pt x="6147" y="23453"/>
                  </a:cubicBezTo>
                  <a:cubicBezTo>
                    <a:pt x="6327" y="23120"/>
                    <a:pt x="6506" y="22949"/>
                    <a:pt x="6702" y="22949"/>
                  </a:cubicBezTo>
                  <a:cubicBezTo>
                    <a:pt x="6864" y="22949"/>
                    <a:pt x="7038" y="23067"/>
                    <a:pt x="7234" y="23311"/>
                  </a:cubicBezTo>
                  <a:cubicBezTo>
                    <a:pt x="8063" y="24333"/>
                    <a:pt x="8783" y="25442"/>
                    <a:pt x="9622" y="26451"/>
                  </a:cubicBezTo>
                  <a:cubicBezTo>
                    <a:pt x="10607" y="27629"/>
                    <a:pt x="11671" y="28733"/>
                    <a:pt x="12702" y="29870"/>
                  </a:cubicBezTo>
                  <a:cubicBezTo>
                    <a:pt x="12757" y="29842"/>
                    <a:pt x="12807" y="29815"/>
                    <a:pt x="12862" y="29788"/>
                  </a:cubicBezTo>
                  <a:cubicBezTo>
                    <a:pt x="12872" y="29650"/>
                    <a:pt x="12908" y="29508"/>
                    <a:pt x="12895" y="29371"/>
                  </a:cubicBezTo>
                  <a:cubicBezTo>
                    <a:pt x="12831" y="28454"/>
                    <a:pt x="12753" y="27541"/>
                    <a:pt x="12688" y="26630"/>
                  </a:cubicBezTo>
                  <a:cubicBezTo>
                    <a:pt x="12446" y="22995"/>
                    <a:pt x="12125" y="19364"/>
                    <a:pt x="11983" y="15725"/>
                  </a:cubicBezTo>
                  <a:cubicBezTo>
                    <a:pt x="11864" y="12637"/>
                    <a:pt x="12272" y="9579"/>
                    <a:pt x="13179" y="6613"/>
                  </a:cubicBezTo>
                  <a:cubicBezTo>
                    <a:pt x="13692" y="4936"/>
                    <a:pt x="14619" y="3570"/>
                    <a:pt x="16479" y="3129"/>
                  </a:cubicBezTo>
                  <a:cubicBezTo>
                    <a:pt x="16718" y="3075"/>
                    <a:pt x="16969" y="3066"/>
                    <a:pt x="17314" y="3024"/>
                  </a:cubicBezTo>
                  <a:cubicBezTo>
                    <a:pt x="17314" y="2283"/>
                    <a:pt x="17327" y="1572"/>
                    <a:pt x="17309" y="857"/>
                  </a:cubicBezTo>
                  <a:cubicBezTo>
                    <a:pt x="17289" y="115"/>
                    <a:pt x="17257" y="0"/>
                    <a:pt x="1666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3671450" y="625025"/>
              <a:ext cx="65450" cy="73600"/>
            </a:xfrm>
            <a:custGeom>
              <a:avLst/>
              <a:gdLst/>
              <a:ahLst/>
              <a:cxnLst/>
              <a:rect l="l" t="t" r="r" b="b"/>
              <a:pathLst>
                <a:path w="2618" h="2944" extrusionOk="0">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3627025" y="493600"/>
              <a:ext cx="64050" cy="78675"/>
            </a:xfrm>
            <a:custGeom>
              <a:avLst/>
              <a:gdLst/>
              <a:ahLst/>
              <a:cxnLst/>
              <a:rect l="l" t="t" r="r" b="b"/>
              <a:pathLst>
                <a:path w="2562" h="3147" extrusionOk="0">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3496925" y="679475"/>
              <a:ext cx="100850" cy="57625"/>
            </a:xfrm>
            <a:custGeom>
              <a:avLst/>
              <a:gdLst/>
              <a:ahLst/>
              <a:cxnLst/>
              <a:rect l="l" t="t" r="r" b="b"/>
              <a:pathLst>
                <a:path w="4034" h="2305" extrusionOk="0">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3520425" y="584200"/>
              <a:ext cx="48400" cy="59025"/>
            </a:xfrm>
            <a:custGeom>
              <a:avLst/>
              <a:gdLst/>
              <a:ahLst/>
              <a:cxnLst/>
              <a:rect l="l" t="t" r="r" b="b"/>
              <a:pathLst>
                <a:path w="1936" h="2361" extrusionOk="0">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3265350" y="940600"/>
              <a:ext cx="285450" cy="129325"/>
            </a:xfrm>
            <a:custGeom>
              <a:avLst/>
              <a:gdLst/>
              <a:ahLst/>
              <a:cxnLst/>
              <a:rect l="l" t="t" r="r" b="b"/>
              <a:pathLst>
                <a:path w="11418" h="5173" extrusionOk="0">
                  <a:moveTo>
                    <a:pt x="8502" y="1"/>
                  </a:moveTo>
                  <a:cubicBezTo>
                    <a:pt x="8408" y="1"/>
                    <a:pt x="8308" y="26"/>
                    <a:pt x="8191" y="74"/>
                  </a:cubicBezTo>
                  <a:cubicBezTo>
                    <a:pt x="6083" y="953"/>
                    <a:pt x="3961" y="1811"/>
                    <a:pt x="1847" y="2691"/>
                  </a:cubicBezTo>
                  <a:cubicBezTo>
                    <a:pt x="1183" y="2971"/>
                    <a:pt x="546" y="3309"/>
                    <a:pt x="0" y="3570"/>
                  </a:cubicBezTo>
                  <a:cubicBezTo>
                    <a:pt x="490" y="4107"/>
                    <a:pt x="926" y="4597"/>
                    <a:pt x="1375" y="5070"/>
                  </a:cubicBezTo>
                  <a:cubicBezTo>
                    <a:pt x="1442" y="5136"/>
                    <a:pt x="1575" y="5172"/>
                    <a:pt x="1681" y="5172"/>
                  </a:cubicBezTo>
                  <a:cubicBezTo>
                    <a:pt x="1692" y="5172"/>
                    <a:pt x="1704" y="5172"/>
                    <a:pt x="1714" y="5171"/>
                  </a:cubicBezTo>
                  <a:cubicBezTo>
                    <a:pt x="2183" y="5129"/>
                    <a:pt x="2654" y="5065"/>
                    <a:pt x="3113" y="5015"/>
                  </a:cubicBezTo>
                  <a:cubicBezTo>
                    <a:pt x="3306" y="3617"/>
                    <a:pt x="3255" y="3314"/>
                    <a:pt x="4914" y="2870"/>
                  </a:cubicBezTo>
                  <a:cubicBezTo>
                    <a:pt x="7059" y="2297"/>
                    <a:pt x="9213" y="1778"/>
                    <a:pt x="11418" y="1494"/>
                  </a:cubicBezTo>
                  <a:lnTo>
                    <a:pt x="11390" y="1298"/>
                  </a:lnTo>
                  <a:cubicBezTo>
                    <a:pt x="11269" y="1305"/>
                    <a:pt x="11147" y="1311"/>
                    <a:pt x="11027" y="1311"/>
                  </a:cubicBezTo>
                  <a:cubicBezTo>
                    <a:pt x="10780" y="1311"/>
                    <a:pt x="10544" y="1285"/>
                    <a:pt x="10350" y="1183"/>
                  </a:cubicBezTo>
                  <a:cubicBezTo>
                    <a:pt x="9847" y="918"/>
                    <a:pt x="9380" y="594"/>
                    <a:pt x="8957" y="215"/>
                  </a:cubicBezTo>
                  <a:cubicBezTo>
                    <a:pt x="8794" y="69"/>
                    <a:pt x="8657" y="1"/>
                    <a:pt x="8502"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3476100" y="1232575"/>
              <a:ext cx="23475" cy="115975"/>
            </a:xfrm>
            <a:custGeom>
              <a:avLst/>
              <a:gdLst/>
              <a:ahLst/>
              <a:cxnLst/>
              <a:rect l="l" t="t" r="r" b="b"/>
              <a:pathLst>
                <a:path w="939" h="4639" extrusionOk="0">
                  <a:moveTo>
                    <a:pt x="216" y="0"/>
                  </a:moveTo>
                  <a:cubicBezTo>
                    <a:pt x="143" y="165"/>
                    <a:pt x="0" y="330"/>
                    <a:pt x="6" y="491"/>
                  </a:cubicBezTo>
                  <a:cubicBezTo>
                    <a:pt x="28" y="1206"/>
                    <a:pt x="88" y="1916"/>
                    <a:pt x="133" y="2631"/>
                  </a:cubicBezTo>
                  <a:lnTo>
                    <a:pt x="105" y="2631"/>
                  </a:lnTo>
                  <a:cubicBezTo>
                    <a:pt x="105" y="3162"/>
                    <a:pt x="92" y="3690"/>
                    <a:pt x="115" y="4222"/>
                  </a:cubicBezTo>
                  <a:cubicBezTo>
                    <a:pt x="119" y="4363"/>
                    <a:pt x="234" y="4502"/>
                    <a:pt x="293" y="4639"/>
                  </a:cubicBezTo>
                  <a:cubicBezTo>
                    <a:pt x="417" y="4529"/>
                    <a:pt x="633" y="4427"/>
                    <a:pt x="646" y="4304"/>
                  </a:cubicBezTo>
                  <a:cubicBezTo>
                    <a:pt x="766" y="3314"/>
                    <a:pt x="875" y="2319"/>
                    <a:pt x="921" y="1325"/>
                  </a:cubicBezTo>
                  <a:cubicBezTo>
                    <a:pt x="939" y="995"/>
                    <a:pt x="798" y="642"/>
                    <a:pt x="660" y="330"/>
                  </a:cubicBezTo>
                  <a:cubicBezTo>
                    <a:pt x="596" y="183"/>
                    <a:pt x="368" y="106"/>
                    <a:pt x="2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3441025" y="514975"/>
              <a:ext cx="50450" cy="68150"/>
            </a:xfrm>
            <a:custGeom>
              <a:avLst/>
              <a:gdLst/>
              <a:ahLst/>
              <a:cxnLst/>
              <a:rect l="l" t="t" r="r" b="b"/>
              <a:pathLst>
                <a:path w="2018" h="2726" extrusionOk="0">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3380175" y="621125"/>
              <a:ext cx="74825" cy="77150"/>
            </a:xfrm>
            <a:custGeom>
              <a:avLst/>
              <a:gdLst/>
              <a:ahLst/>
              <a:cxnLst/>
              <a:rect l="l" t="t" r="r" b="b"/>
              <a:pathLst>
                <a:path w="2993" h="3086" extrusionOk="0">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3423275" y="1333650"/>
              <a:ext cx="25775" cy="123075"/>
            </a:xfrm>
            <a:custGeom>
              <a:avLst/>
              <a:gdLst/>
              <a:ahLst/>
              <a:cxnLst/>
              <a:rect l="l" t="t" r="r" b="b"/>
              <a:pathLst>
                <a:path w="1031" h="4923" extrusionOk="0">
                  <a:moveTo>
                    <a:pt x="317" y="0"/>
                  </a:moveTo>
                  <a:cubicBezTo>
                    <a:pt x="210" y="183"/>
                    <a:pt x="23" y="362"/>
                    <a:pt x="18" y="545"/>
                  </a:cubicBezTo>
                  <a:cubicBezTo>
                    <a:pt x="1" y="1406"/>
                    <a:pt x="9" y="2268"/>
                    <a:pt x="56" y="3126"/>
                  </a:cubicBezTo>
                  <a:cubicBezTo>
                    <a:pt x="79" y="3616"/>
                    <a:pt x="170" y="4107"/>
                    <a:pt x="270" y="4588"/>
                  </a:cubicBezTo>
                  <a:cubicBezTo>
                    <a:pt x="298" y="4716"/>
                    <a:pt x="472" y="4813"/>
                    <a:pt x="582" y="4923"/>
                  </a:cubicBezTo>
                  <a:cubicBezTo>
                    <a:pt x="688" y="4807"/>
                    <a:pt x="849" y="4707"/>
                    <a:pt x="880" y="4574"/>
                  </a:cubicBezTo>
                  <a:cubicBezTo>
                    <a:pt x="963" y="4239"/>
                    <a:pt x="986" y="3892"/>
                    <a:pt x="1031" y="3547"/>
                  </a:cubicBezTo>
                  <a:cubicBezTo>
                    <a:pt x="1020" y="3544"/>
                    <a:pt x="1009" y="3543"/>
                    <a:pt x="997" y="3543"/>
                  </a:cubicBezTo>
                  <a:cubicBezTo>
                    <a:pt x="995" y="3543"/>
                    <a:pt x="993" y="3543"/>
                    <a:pt x="990" y="3543"/>
                  </a:cubicBezTo>
                  <a:cubicBezTo>
                    <a:pt x="963" y="2883"/>
                    <a:pt x="940" y="2228"/>
                    <a:pt x="893" y="1567"/>
                  </a:cubicBezTo>
                  <a:cubicBezTo>
                    <a:pt x="870" y="1205"/>
                    <a:pt x="862" y="829"/>
                    <a:pt x="761" y="480"/>
                  </a:cubicBezTo>
                  <a:cubicBezTo>
                    <a:pt x="706" y="293"/>
                    <a:pt x="472" y="160"/>
                    <a:pt x="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3412025" y="1141575"/>
              <a:ext cx="22500" cy="143025"/>
            </a:xfrm>
            <a:custGeom>
              <a:avLst/>
              <a:gdLst/>
              <a:ahLst/>
              <a:cxnLst/>
              <a:rect l="l" t="t" r="r" b="b"/>
              <a:pathLst>
                <a:path w="900" h="5721" extrusionOk="0">
                  <a:moveTo>
                    <a:pt x="206" y="1"/>
                  </a:moveTo>
                  <a:cubicBezTo>
                    <a:pt x="138" y="129"/>
                    <a:pt x="1" y="258"/>
                    <a:pt x="1" y="386"/>
                  </a:cubicBezTo>
                  <a:cubicBezTo>
                    <a:pt x="45" y="1922"/>
                    <a:pt x="102" y="3457"/>
                    <a:pt x="170" y="4993"/>
                  </a:cubicBezTo>
                  <a:cubicBezTo>
                    <a:pt x="184" y="5231"/>
                    <a:pt x="294" y="5461"/>
                    <a:pt x="359" y="5693"/>
                  </a:cubicBezTo>
                  <a:lnTo>
                    <a:pt x="565" y="5721"/>
                  </a:lnTo>
                  <a:cubicBezTo>
                    <a:pt x="679" y="5382"/>
                    <a:pt x="899" y="5038"/>
                    <a:pt x="895" y="4699"/>
                  </a:cubicBezTo>
                  <a:cubicBezTo>
                    <a:pt x="876" y="3438"/>
                    <a:pt x="798" y="2178"/>
                    <a:pt x="724" y="917"/>
                  </a:cubicBezTo>
                  <a:cubicBezTo>
                    <a:pt x="711" y="706"/>
                    <a:pt x="656" y="477"/>
                    <a:pt x="559" y="289"/>
                  </a:cubicBezTo>
                  <a:cubicBezTo>
                    <a:pt x="500" y="166"/>
                    <a:pt x="330" y="96"/>
                    <a:pt x="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2147100" y="2916250"/>
              <a:ext cx="920400" cy="69525"/>
            </a:xfrm>
            <a:custGeom>
              <a:avLst/>
              <a:gdLst/>
              <a:ahLst/>
              <a:cxnLst/>
              <a:rect l="l" t="t" r="r" b="b"/>
              <a:pathLst>
                <a:path w="36816" h="2781" extrusionOk="0">
                  <a:moveTo>
                    <a:pt x="544" y="0"/>
                  </a:moveTo>
                  <a:cubicBezTo>
                    <a:pt x="244" y="0"/>
                    <a:pt x="39" y="158"/>
                    <a:pt x="69" y="540"/>
                  </a:cubicBezTo>
                  <a:cubicBezTo>
                    <a:pt x="83" y="668"/>
                    <a:pt x="28" y="805"/>
                    <a:pt x="1" y="961"/>
                  </a:cubicBezTo>
                  <a:cubicBezTo>
                    <a:pt x="12206" y="1703"/>
                    <a:pt x="24504" y="1667"/>
                    <a:pt x="36751" y="2780"/>
                  </a:cubicBezTo>
                  <a:cubicBezTo>
                    <a:pt x="36774" y="2712"/>
                    <a:pt x="36792" y="2648"/>
                    <a:pt x="36815" y="2580"/>
                  </a:cubicBezTo>
                  <a:cubicBezTo>
                    <a:pt x="36517" y="2313"/>
                    <a:pt x="36229" y="2043"/>
                    <a:pt x="35921" y="1790"/>
                  </a:cubicBezTo>
                  <a:cubicBezTo>
                    <a:pt x="35770" y="1667"/>
                    <a:pt x="35600" y="1520"/>
                    <a:pt x="35421" y="1497"/>
                  </a:cubicBezTo>
                  <a:cubicBezTo>
                    <a:pt x="34931" y="1433"/>
                    <a:pt x="34436" y="1415"/>
                    <a:pt x="33946" y="1401"/>
                  </a:cubicBezTo>
                  <a:cubicBezTo>
                    <a:pt x="28340" y="1216"/>
                    <a:pt x="22734" y="1034"/>
                    <a:pt x="17129" y="855"/>
                  </a:cubicBezTo>
                  <a:cubicBezTo>
                    <a:pt x="13576" y="741"/>
                    <a:pt x="10020" y="668"/>
                    <a:pt x="6468" y="503"/>
                  </a:cubicBezTo>
                  <a:cubicBezTo>
                    <a:pt x="4515" y="411"/>
                    <a:pt x="2572" y="163"/>
                    <a:pt x="619" y="3"/>
                  </a:cubicBezTo>
                  <a:cubicBezTo>
                    <a:pt x="594" y="1"/>
                    <a:pt x="569" y="0"/>
                    <a:pt x="544"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3024825" y="2349925"/>
              <a:ext cx="22150" cy="149550"/>
            </a:xfrm>
            <a:custGeom>
              <a:avLst/>
              <a:gdLst/>
              <a:ahLst/>
              <a:cxnLst/>
              <a:rect l="l" t="t" r="r" b="b"/>
              <a:pathLst>
                <a:path w="886" h="5982" extrusionOk="0">
                  <a:moveTo>
                    <a:pt x="172" y="0"/>
                  </a:moveTo>
                  <a:cubicBezTo>
                    <a:pt x="167" y="0"/>
                    <a:pt x="161" y="0"/>
                    <a:pt x="157" y="0"/>
                  </a:cubicBezTo>
                  <a:cubicBezTo>
                    <a:pt x="97" y="5"/>
                    <a:pt x="1" y="201"/>
                    <a:pt x="6" y="307"/>
                  </a:cubicBezTo>
                  <a:cubicBezTo>
                    <a:pt x="34" y="1953"/>
                    <a:pt x="70" y="3594"/>
                    <a:pt x="129" y="5239"/>
                  </a:cubicBezTo>
                  <a:cubicBezTo>
                    <a:pt x="138" y="5487"/>
                    <a:pt x="290" y="5729"/>
                    <a:pt x="373" y="5973"/>
                  </a:cubicBezTo>
                  <a:cubicBezTo>
                    <a:pt x="464" y="5977"/>
                    <a:pt x="556" y="5977"/>
                    <a:pt x="647" y="5981"/>
                  </a:cubicBezTo>
                  <a:cubicBezTo>
                    <a:pt x="730" y="5665"/>
                    <a:pt x="886" y="5348"/>
                    <a:pt x="882" y="5033"/>
                  </a:cubicBezTo>
                  <a:cubicBezTo>
                    <a:pt x="872" y="3680"/>
                    <a:pt x="831" y="2328"/>
                    <a:pt x="771" y="975"/>
                  </a:cubicBezTo>
                  <a:cubicBezTo>
                    <a:pt x="757" y="696"/>
                    <a:pt x="638" y="412"/>
                    <a:pt x="519" y="151"/>
                  </a:cubicBezTo>
                  <a:cubicBezTo>
                    <a:pt x="480" y="63"/>
                    <a:pt x="296" y="0"/>
                    <a:pt x="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3024625" y="2563725"/>
              <a:ext cx="20175" cy="136950"/>
            </a:xfrm>
            <a:custGeom>
              <a:avLst/>
              <a:gdLst/>
              <a:ahLst/>
              <a:cxnLst/>
              <a:rect l="l" t="t" r="r" b="b"/>
              <a:pathLst>
                <a:path w="807" h="5478" extrusionOk="0">
                  <a:moveTo>
                    <a:pt x="385" y="0"/>
                  </a:moveTo>
                  <a:cubicBezTo>
                    <a:pt x="384" y="0"/>
                    <a:pt x="382" y="0"/>
                    <a:pt x="381" y="0"/>
                  </a:cubicBezTo>
                  <a:cubicBezTo>
                    <a:pt x="275" y="0"/>
                    <a:pt x="138" y="138"/>
                    <a:pt x="79" y="253"/>
                  </a:cubicBezTo>
                  <a:cubicBezTo>
                    <a:pt x="14" y="372"/>
                    <a:pt x="14" y="537"/>
                    <a:pt x="14" y="679"/>
                  </a:cubicBezTo>
                  <a:cubicBezTo>
                    <a:pt x="14" y="1885"/>
                    <a:pt x="0" y="3086"/>
                    <a:pt x="42" y="4291"/>
                  </a:cubicBezTo>
                  <a:cubicBezTo>
                    <a:pt x="55" y="4690"/>
                    <a:pt x="216" y="5084"/>
                    <a:pt x="307" y="5478"/>
                  </a:cubicBezTo>
                  <a:cubicBezTo>
                    <a:pt x="395" y="5478"/>
                    <a:pt x="486" y="5478"/>
                    <a:pt x="578" y="5473"/>
                  </a:cubicBezTo>
                  <a:cubicBezTo>
                    <a:pt x="650" y="5171"/>
                    <a:pt x="779" y="4868"/>
                    <a:pt x="783" y="4562"/>
                  </a:cubicBezTo>
                  <a:cubicBezTo>
                    <a:pt x="806" y="3324"/>
                    <a:pt x="789" y="2082"/>
                    <a:pt x="774" y="839"/>
                  </a:cubicBezTo>
                  <a:cubicBezTo>
                    <a:pt x="774" y="643"/>
                    <a:pt x="743" y="431"/>
                    <a:pt x="675" y="248"/>
                  </a:cubicBezTo>
                  <a:cubicBezTo>
                    <a:pt x="628" y="139"/>
                    <a:pt x="486" y="0"/>
                    <a:pt x="3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2977650" y="2498075"/>
              <a:ext cx="34475" cy="85375"/>
            </a:xfrm>
            <a:custGeom>
              <a:avLst/>
              <a:gdLst/>
              <a:ahLst/>
              <a:cxnLst/>
              <a:rect l="l" t="t" r="r" b="b"/>
              <a:pathLst>
                <a:path w="1379" h="3415" extrusionOk="0">
                  <a:moveTo>
                    <a:pt x="636" y="0"/>
                  </a:moveTo>
                  <a:lnTo>
                    <a:pt x="636" y="0"/>
                  </a:lnTo>
                  <a:cubicBezTo>
                    <a:pt x="623" y="1124"/>
                    <a:pt x="0" y="2209"/>
                    <a:pt x="449" y="3415"/>
                  </a:cubicBezTo>
                  <a:cubicBezTo>
                    <a:pt x="1242" y="2851"/>
                    <a:pt x="1379" y="468"/>
                    <a:pt x="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2248175" y="2315625"/>
              <a:ext cx="715250" cy="59300"/>
            </a:xfrm>
            <a:custGeom>
              <a:avLst/>
              <a:gdLst/>
              <a:ahLst/>
              <a:cxnLst/>
              <a:rect l="l" t="t" r="r" b="b"/>
              <a:pathLst>
                <a:path w="28610" h="2372" extrusionOk="0">
                  <a:moveTo>
                    <a:pt x="27427" y="0"/>
                  </a:moveTo>
                  <a:cubicBezTo>
                    <a:pt x="27265" y="0"/>
                    <a:pt x="27096" y="27"/>
                    <a:pt x="26923" y="79"/>
                  </a:cubicBezTo>
                  <a:cubicBezTo>
                    <a:pt x="26208" y="300"/>
                    <a:pt x="25502" y="565"/>
                    <a:pt x="24792" y="790"/>
                  </a:cubicBezTo>
                  <a:cubicBezTo>
                    <a:pt x="24385" y="921"/>
                    <a:pt x="23975" y="1003"/>
                    <a:pt x="23572" y="1003"/>
                  </a:cubicBezTo>
                  <a:cubicBezTo>
                    <a:pt x="23112" y="1003"/>
                    <a:pt x="22661" y="895"/>
                    <a:pt x="22239" y="629"/>
                  </a:cubicBezTo>
                  <a:cubicBezTo>
                    <a:pt x="21725" y="304"/>
                    <a:pt x="21232" y="158"/>
                    <a:pt x="20748" y="158"/>
                  </a:cubicBezTo>
                  <a:cubicBezTo>
                    <a:pt x="20147" y="158"/>
                    <a:pt x="19558" y="382"/>
                    <a:pt x="18957" y="763"/>
                  </a:cubicBezTo>
                  <a:cubicBezTo>
                    <a:pt x="18359" y="1139"/>
                    <a:pt x="17731" y="1340"/>
                    <a:pt x="17089" y="1340"/>
                  </a:cubicBezTo>
                  <a:cubicBezTo>
                    <a:pt x="16615" y="1340"/>
                    <a:pt x="16134" y="1230"/>
                    <a:pt x="15652" y="1001"/>
                  </a:cubicBezTo>
                  <a:cubicBezTo>
                    <a:pt x="15185" y="774"/>
                    <a:pt x="14724" y="670"/>
                    <a:pt x="14262" y="670"/>
                  </a:cubicBezTo>
                  <a:cubicBezTo>
                    <a:pt x="13826" y="670"/>
                    <a:pt x="13389" y="763"/>
                    <a:pt x="12944" y="931"/>
                  </a:cubicBezTo>
                  <a:cubicBezTo>
                    <a:pt x="12163" y="1228"/>
                    <a:pt x="11383" y="1400"/>
                    <a:pt x="10610" y="1400"/>
                  </a:cubicBezTo>
                  <a:cubicBezTo>
                    <a:pt x="9805" y="1400"/>
                    <a:pt x="9006" y="1213"/>
                    <a:pt x="8218" y="786"/>
                  </a:cubicBezTo>
                  <a:cubicBezTo>
                    <a:pt x="7807" y="562"/>
                    <a:pt x="7402" y="451"/>
                    <a:pt x="7008" y="451"/>
                  </a:cubicBezTo>
                  <a:cubicBezTo>
                    <a:pt x="6515" y="451"/>
                    <a:pt x="6038" y="624"/>
                    <a:pt x="5587" y="963"/>
                  </a:cubicBezTo>
                  <a:cubicBezTo>
                    <a:pt x="5308" y="1172"/>
                    <a:pt x="5043" y="1258"/>
                    <a:pt x="4781" y="1258"/>
                  </a:cubicBezTo>
                  <a:cubicBezTo>
                    <a:pt x="4492" y="1258"/>
                    <a:pt x="4207" y="1154"/>
                    <a:pt x="3914" y="995"/>
                  </a:cubicBezTo>
                  <a:cubicBezTo>
                    <a:pt x="3672" y="867"/>
                    <a:pt x="3451" y="693"/>
                    <a:pt x="3209" y="574"/>
                  </a:cubicBezTo>
                  <a:cubicBezTo>
                    <a:pt x="2902" y="418"/>
                    <a:pt x="2580" y="299"/>
                    <a:pt x="2187" y="134"/>
                  </a:cubicBezTo>
                  <a:cubicBezTo>
                    <a:pt x="1825" y="317"/>
                    <a:pt x="1448" y="492"/>
                    <a:pt x="1101" y="702"/>
                  </a:cubicBezTo>
                  <a:cubicBezTo>
                    <a:pt x="916" y="816"/>
                    <a:pt x="779" y="1001"/>
                    <a:pt x="619" y="1151"/>
                  </a:cubicBezTo>
                  <a:cubicBezTo>
                    <a:pt x="422" y="1339"/>
                    <a:pt x="1" y="1468"/>
                    <a:pt x="253" y="1816"/>
                  </a:cubicBezTo>
                  <a:cubicBezTo>
                    <a:pt x="345" y="1945"/>
                    <a:pt x="445" y="1992"/>
                    <a:pt x="546" y="1992"/>
                  </a:cubicBezTo>
                  <a:cubicBezTo>
                    <a:pt x="737" y="1992"/>
                    <a:pt x="936" y="1827"/>
                    <a:pt x="1118" y="1729"/>
                  </a:cubicBezTo>
                  <a:cubicBezTo>
                    <a:pt x="1183" y="1697"/>
                    <a:pt x="1233" y="1638"/>
                    <a:pt x="1288" y="1592"/>
                  </a:cubicBezTo>
                  <a:cubicBezTo>
                    <a:pt x="1728" y="1220"/>
                    <a:pt x="1940" y="1042"/>
                    <a:pt x="2169" y="1042"/>
                  </a:cubicBezTo>
                  <a:cubicBezTo>
                    <a:pt x="2384" y="1042"/>
                    <a:pt x="2614" y="1198"/>
                    <a:pt x="3062" y="1500"/>
                  </a:cubicBezTo>
                  <a:cubicBezTo>
                    <a:pt x="3661" y="1902"/>
                    <a:pt x="4261" y="2210"/>
                    <a:pt x="4884" y="2210"/>
                  </a:cubicBezTo>
                  <a:cubicBezTo>
                    <a:pt x="5319" y="2210"/>
                    <a:pt x="5765" y="2059"/>
                    <a:pt x="6229" y="1684"/>
                  </a:cubicBezTo>
                  <a:cubicBezTo>
                    <a:pt x="6469" y="1491"/>
                    <a:pt x="6720" y="1411"/>
                    <a:pt x="6983" y="1411"/>
                  </a:cubicBezTo>
                  <a:cubicBezTo>
                    <a:pt x="7237" y="1411"/>
                    <a:pt x="7503" y="1486"/>
                    <a:pt x="7778" y="1606"/>
                  </a:cubicBezTo>
                  <a:cubicBezTo>
                    <a:pt x="8461" y="1894"/>
                    <a:pt x="9177" y="2165"/>
                    <a:pt x="9905" y="2302"/>
                  </a:cubicBezTo>
                  <a:cubicBezTo>
                    <a:pt x="10164" y="2350"/>
                    <a:pt x="10421" y="2372"/>
                    <a:pt x="10676" y="2372"/>
                  </a:cubicBezTo>
                  <a:cubicBezTo>
                    <a:pt x="11564" y="2372"/>
                    <a:pt x="12432" y="2117"/>
                    <a:pt x="13297" y="1857"/>
                  </a:cubicBezTo>
                  <a:cubicBezTo>
                    <a:pt x="13627" y="1759"/>
                    <a:pt x="14016" y="1673"/>
                    <a:pt x="14372" y="1673"/>
                  </a:cubicBezTo>
                  <a:cubicBezTo>
                    <a:pt x="14575" y="1673"/>
                    <a:pt x="14768" y="1701"/>
                    <a:pt x="14933" y="1771"/>
                  </a:cubicBezTo>
                  <a:cubicBezTo>
                    <a:pt x="15679" y="2091"/>
                    <a:pt x="16399" y="2256"/>
                    <a:pt x="17101" y="2256"/>
                  </a:cubicBezTo>
                  <a:cubicBezTo>
                    <a:pt x="18037" y="2256"/>
                    <a:pt x="18939" y="1962"/>
                    <a:pt x="19828" y="1349"/>
                  </a:cubicBezTo>
                  <a:cubicBezTo>
                    <a:pt x="20126" y="1145"/>
                    <a:pt x="20424" y="1037"/>
                    <a:pt x="20726" y="1037"/>
                  </a:cubicBezTo>
                  <a:cubicBezTo>
                    <a:pt x="21013" y="1037"/>
                    <a:pt x="21304" y="1134"/>
                    <a:pt x="21606" y="1339"/>
                  </a:cubicBezTo>
                  <a:cubicBezTo>
                    <a:pt x="22247" y="1772"/>
                    <a:pt x="22925" y="1956"/>
                    <a:pt x="23624" y="1956"/>
                  </a:cubicBezTo>
                  <a:cubicBezTo>
                    <a:pt x="24105" y="1956"/>
                    <a:pt x="24595" y="1869"/>
                    <a:pt x="25089" y="1716"/>
                  </a:cubicBezTo>
                  <a:cubicBezTo>
                    <a:pt x="25594" y="1556"/>
                    <a:pt x="26098" y="1377"/>
                    <a:pt x="26584" y="1175"/>
                  </a:cubicBezTo>
                  <a:cubicBezTo>
                    <a:pt x="26865" y="1055"/>
                    <a:pt x="27138" y="974"/>
                    <a:pt x="27415" y="974"/>
                  </a:cubicBezTo>
                  <a:cubicBezTo>
                    <a:pt x="27625" y="974"/>
                    <a:pt x="27838" y="1021"/>
                    <a:pt x="28059" y="1133"/>
                  </a:cubicBezTo>
                  <a:cubicBezTo>
                    <a:pt x="28095" y="1152"/>
                    <a:pt x="28138" y="1160"/>
                    <a:pt x="28184" y="1160"/>
                  </a:cubicBezTo>
                  <a:cubicBezTo>
                    <a:pt x="28314" y="1160"/>
                    <a:pt x="28475" y="1101"/>
                    <a:pt x="28610" y="1087"/>
                  </a:cubicBezTo>
                  <a:cubicBezTo>
                    <a:pt x="28568" y="887"/>
                    <a:pt x="28587" y="633"/>
                    <a:pt x="28473" y="496"/>
                  </a:cubicBezTo>
                  <a:cubicBezTo>
                    <a:pt x="28184" y="159"/>
                    <a:pt x="27824" y="0"/>
                    <a:pt x="274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2483300" y="2487200"/>
              <a:ext cx="437850" cy="56200"/>
            </a:xfrm>
            <a:custGeom>
              <a:avLst/>
              <a:gdLst/>
              <a:ahLst/>
              <a:cxnLst/>
              <a:rect l="l" t="t" r="r" b="b"/>
              <a:pathLst>
                <a:path w="17514" h="2248" extrusionOk="0">
                  <a:moveTo>
                    <a:pt x="2342" y="0"/>
                  </a:moveTo>
                  <a:cubicBezTo>
                    <a:pt x="1986" y="0"/>
                    <a:pt x="1637" y="115"/>
                    <a:pt x="1297" y="353"/>
                  </a:cubicBezTo>
                  <a:cubicBezTo>
                    <a:pt x="1027" y="546"/>
                    <a:pt x="761" y="822"/>
                    <a:pt x="464" y="867"/>
                  </a:cubicBezTo>
                  <a:cubicBezTo>
                    <a:pt x="1" y="936"/>
                    <a:pt x="111" y="1270"/>
                    <a:pt x="180" y="1440"/>
                  </a:cubicBezTo>
                  <a:cubicBezTo>
                    <a:pt x="234" y="1577"/>
                    <a:pt x="542" y="1673"/>
                    <a:pt x="738" y="1673"/>
                  </a:cubicBezTo>
                  <a:cubicBezTo>
                    <a:pt x="894" y="1673"/>
                    <a:pt x="1072" y="1530"/>
                    <a:pt x="1206" y="1407"/>
                  </a:cubicBezTo>
                  <a:cubicBezTo>
                    <a:pt x="1580" y="1069"/>
                    <a:pt x="1955" y="898"/>
                    <a:pt x="2334" y="898"/>
                  </a:cubicBezTo>
                  <a:cubicBezTo>
                    <a:pt x="2688" y="898"/>
                    <a:pt x="3047" y="1048"/>
                    <a:pt x="3411" y="1352"/>
                  </a:cubicBezTo>
                  <a:cubicBezTo>
                    <a:pt x="3451" y="1384"/>
                    <a:pt x="3506" y="1407"/>
                    <a:pt x="3557" y="1435"/>
                  </a:cubicBezTo>
                  <a:cubicBezTo>
                    <a:pt x="3994" y="1690"/>
                    <a:pt x="4443" y="1825"/>
                    <a:pt x="4886" y="1825"/>
                  </a:cubicBezTo>
                  <a:cubicBezTo>
                    <a:pt x="5319" y="1825"/>
                    <a:pt x="5748" y="1695"/>
                    <a:pt x="6156" y="1420"/>
                  </a:cubicBezTo>
                  <a:cubicBezTo>
                    <a:pt x="6462" y="1215"/>
                    <a:pt x="6734" y="1116"/>
                    <a:pt x="6994" y="1116"/>
                  </a:cubicBezTo>
                  <a:cubicBezTo>
                    <a:pt x="7307" y="1116"/>
                    <a:pt x="7603" y="1259"/>
                    <a:pt x="7921" y="1527"/>
                  </a:cubicBezTo>
                  <a:cubicBezTo>
                    <a:pt x="8513" y="2026"/>
                    <a:pt x="9141" y="2247"/>
                    <a:pt x="9792" y="2247"/>
                  </a:cubicBezTo>
                  <a:cubicBezTo>
                    <a:pt x="10290" y="2247"/>
                    <a:pt x="10801" y="2118"/>
                    <a:pt x="11321" y="1883"/>
                  </a:cubicBezTo>
                  <a:cubicBezTo>
                    <a:pt x="11606" y="1755"/>
                    <a:pt x="11885" y="1618"/>
                    <a:pt x="12143" y="1443"/>
                  </a:cubicBezTo>
                  <a:cubicBezTo>
                    <a:pt x="12465" y="1229"/>
                    <a:pt x="12799" y="1143"/>
                    <a:pt x="13149" y="1143"/>
                  </a:cubicBezTo>
                  <a:cubicBezTo>
                    <a:pt x="13336" y="1143"/>
                    <a:pt x="13527" y="1167"/>
                    <a:pt x="13723" y="1210"/>
                  </a:cubicBezTo>
                  <a:cubicBezTo>
                    <a:pt x="14242" y="1329"/>
                    <a:pt x="14764" y="1412"/>
                    <a:pt x="15336" y="1517"/>
                  </a:cubicBezTo>
                  <a:cubicBezTo>
                    <a:pt x="15915" y="1407"/>
                    <a:pt x="16529" y="1302"/>
                    <a:pt x="17129" y="1159"/>
                  </a:cubicBezTo>
                  <a:cubicBezTo>
                    <a:pt x="17276" y="1123"/>
                    <a:pt x="17385" y="949"/>
                    <a:pt x="17514" y="839"/>
                  </a:cubicBezTo>
                  <a:cubicBezTo>
                    <a:pt x="17377" y="728"/>
                    <a:pt x="17257" y="550"/>
                    <a:pt x="17106" y="522"/>
                  </a:cubicBezTo>
                  <a:cubicBezTo>
                    <a:pt x="16767" y="459"/>
                    <a:pt x="16418" y="472"/>
                    <a:pt x="16070" y="454"/>
                  </a:cubicBezTo>
                  <a:cubicBezTo>
                    <a:pt x="15974" y="449"/>
                    <a:pt x="15877" y="448"/>
                    <a:pt x="15779" y="448"/>
                  </a:cubicBezTo>
                  <a:cubicBezTo>
                    <a:pt x="15608" y="448"/>
                    <a:pt x="15436" y="453"/>
                    <a:pt x="15265" y="453"/>
                  </a:cubicBezTo>
                  <a:cubicBezTo>
                    <a:pt x="14960" y="453"/>
                    <a:pt x="14659" y="438"/>
                    <a:pt x="14379" y="358"/>
                  </a:cubicBezTo>
                  <a:cubicBezTo>
                    <a:pt x="13988" y="243"/>
                    <a:pt x="13613" y="187"/>
                    <a:pt x="13250" y="187"/>
                  </a:cubicBezTo>
                  <a:cubicBezTo>
                    <a:pt x="12535" y="187"/>
                    <a:pt x="11861" y="403"/>
                    <a:pt x="11184" y="816"/>
                  </a:cubicBezTo>
                  <a:cubicBezTo>
                    <a:pt x="10737" y="1088"/>
                    <a:pt x="10279" y="1243"/>
                    <a:pt x="9823" y="1243"/>
                  </a:cubicBezTo>
                  <a:cubicBezTo>
                    <a:pt x="9335" y="1243"/>
                    <a:pt x="8850" y="1066"/>
                    <a:pt x="8384" y="666"/>
                  </a:cubicBezTo>
                  <a:cubicBezTo>
                    <a:pt x="7935" y="280"/>
                    <a:pt x="7473" y="83"/>
                    <a:pt x="7000" y="83"/>
                  </a:cubicBezTo>
                  <a:cubicBezTo>
                    <a:pt x="6583" y="83"/>
                    <a:pt x="6158" y="235"/>
                    <a:pt x="5725" y="546"/>
                  </a:cubicBezTo>
                  <a:cubicBezTo>
                    <a:pt x="5447" y="747"/>
                    <a:pt x="5155" y="838"/>
                    <a:pt x="4858" y="838"/>
                  </a:cubicBezTo>
                  <a:cubicBezTo>
                    <a:pt x="4577" y="838"/>
                    <a:pt x="4291" y="757"/>
                    <a:pt x="4006" y="610"/>
                  </a:cubicBezTo>
                  <a:cubicBezTo>
                    <a:pt x="3745" y="473"/>
                    <a:pt x="3484" y="349"/>
                    <a:pt x="3218" y="221"/>
                  </a:cubicBezTo>
                  <a:cubicBezTo>
                    <a:pt x="2921" y="75"/>
                    <a:pt x="2629" y="0"/>
                    <a:pt x="23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2236725" y="1355500"/>
              <a:ext cx="667475" cy="845350"/>
            </a:xfrm>
            <a:custGeom>
              <a:avLst/>
              <a:gdLst/>
              <a:ahLst/>
              <a:cxnLst/>
              <a:rect l="l" t="t" r="r" b="b"/>
              <a:pathLst>
                <a:path w="26699" h="33814" extrusionOk="0">
                  <a:moveTo>
                    <a:pt x="22903" y="13523"/>
                  </a:moveTo>
                  <a:cubicBezTo>
                    <a:pt x="23247" y="13523"/>
                    <a:pt x="23591" y="13627"/>
                    <a:pt x="23756" y="13848"/>
                  </a:cubicBezTo>
                  <a:cubicBezTo>
                    <a:pt x="24026" y="14214"/>
                    <a:pt x="24160" y="14681"/>
                    <a:pt x="24255" y="14893"/>
                  </a:cubicBezTo>
                  <a:cubicBezTo>
                    <a:pt x="24210" y="15865"/>
                    <a:pt x="23907" y="16456"/>
                    <a:pt x="23357" y="16904"/>
                  </a:cubicBezTo>
                  <a:cubicBezTo>
                    <a:pt x="23112" y="17103"/>
                    <a:pt x="22855" y="17197"/>
                    <a:pt x="22614" y="17197"/>
                  </a:cubicBezTo>
                  <a:cubicBezTo>
                    <a:pt x="22182" y="17197"/>
                    <a:pt x="21804" y="16896"/>
                    <a:pt x="21648" y="16355"/>
                  </a:cubicBezTo>
                  <a:cubicBezTo>
                    <a:pt x="21405" y="15488"/>
                    <a:pt x="21629" y="14681"/>
                    <a:pt x="21996" y="13916"/>
                  </a:cubicBezTo>
                  <a:cubicBezTo>
                    <a:pt x="22118" y="13659"/>
                    <a:pt x="22510" y="13523"/>
                    <a:pt x="22903" y="13523"/>
                  </a:cubicBezTo>
                  <a:close/>
                  <a:moveTo>
                    <a:pt x="20419" y="18374"/>
                  </a:moveTo>
                  <a:cubicBezTo>
                    <a:pt x="20657" y="18374"/>
                    <a:pt x="20888" y="18477"/>
                    <a:pt x="21107" y="18675"/>
                  </a:cubicBezTo>
                  <a:cubicBezTo>
                    <a:pt x="21611" y="19119"/>
                    <a:pt x="22059" y="19609"/>
                    <a:pt x="21867" y="20375"/>
                  </a:cubicBezTo>
                  <a:cubicBezTo>
                    <a:pt x="21638" y="21293"/>
                    <a:pt x="20750" y="21993"/>
                    <a:pt x="19814" y="21993"/>
                  </a:cubicBezTo>
                  <a:cubicBezTo>
                    <a:pt x="19811" y="21993"/>
                    <a:pt x="19808" y="21993"/>
                    <a:pt x="19804" y="21993"/>
                  </a:cubicBezTo>
                  <a:cubicBezTo>
                    <a:pt x="18869" y="21993"/>
                    <a:pt x="18117" y="21375"/>
                    <a:pt x="18035" y="20535"/>
                  </a:cubicBezTo>
                  <a:cubicBezTo>
                    <a:pt x="17939" y="19540"/>
                    <a:pt x="18466" y="18890"/>
                    <a:pt x="19507" y="18711"/>
                  </a:cubicBezTo>
                  <a:cubicBezTo>
                    <a:pt x="19594" y="18698"/>
                    <a:pt x="19699" y="18688"/>
                    <a:pt x="19764" y="18637"/>
                  </a:cubicBezTo>
                  <a:cubicBezTo>
                    <a:pt x="19984" y="18459"/>
                    <a:pt x="20204" y="18374"/>
                    <a:pt x="20419" y="18374"/>
                  </a:cubicBezTo>
                  <a:close/>
                  <a:moveTo>
                    <a:pt x="23364" y="23036"/>
                  </a:moveTo>
                  <a:cubicBezTo>
                    <a:pt x="23614" y="23036"/>
                    <a:pt x="23882" y="23173"/>
                    <a:pt x="24210" y="23395"/>
                  </a:cubicBezTo>
                  <a:cubicBezTo>
                    <a:pt x="24787" y="23790"/>
                    <a:pt x="25163" y="24230"/>
                    <a:pt x="25168" y="24638"/>
                  </a:cubicBezTo>
                  <a:cubicBezTo>
                    <a:pt x="25172" y="25810"/>
                    <a:pt x="24640" y="26366"/>
                    <a:pt x="23789" y="26366"/>
                  </a:cubicBezTo>
                  <a:cubicBezTo>
                    <a:pt x="23786" y="26366"/>
                    <a:pt x="23782" y="26366"/>
                    <a:pt x="23779" y="26366"/>
                  </a:cubicBezTo>
                  <a:cubicBezTo>
                    <a:pt x="22734" y="26361"/>
                    <a:pt x="21964" y="25743"/>
                    <a:pt x="22074" y="24876"/>
                  </a:cubicBezTo>
                  <a:cubicBezTo>
                    <a:pt x="22134" y="24381"/>
                    <a:pt x="22349" y="23835"/>
                    <a:pt x="22660" y="23455"/>
                  </a:cubicBezTo>
                  <a:cubicBezTo>
                    <a:pt x="22902" y="23161"/>
                    <a:pt x="23125" y="23036"/>
                    <a:pt x="23364" y="23036"/>
                  </a:cubicBezTo>
                  <a:close/>
                  <a:moveTo>
                    <a:pt x="15463" y="0"/>
                  </a:moveTo>
                  <a:cubicBezTo>
                    <a:pt x="14882" y="0"/>
                    <a:pt x="14302" y="3"/>
                    <a:pt x="13721" y="10"/>
                  </a:cubicBezTo>
                  <a:cubicBezTo>
                    <a:pt x="9432" y="65"/>
                    <a:pt x="5137" y="331"/>
                    <a:pt x="841" y="505"/>
                  </a:cubicBezTo>
                  <a:cubicBezTo>
                    <a:pt x="319" y="3567"/>
                    <a:pt x="787" y="6496"/>
                    <a:pt x="736" y="9443"/>
                  </a:cubicBezTo>
                  <a:cubicBezTo>
                    <a:pt x="3698" y="8856"/>
                    <a:pt x="6434" y="7835"/>
                    <a:pt x="9070" y="6533"/>
                  </a:cubicBezTo>
                  <a:cubicBezTo>
                    <a:pt x="9194" y="6473"/>
                    <a:pt x="9303" y="6363"/>
                    <a:pt x="9386" y="6253"/>
                  </a:cubicBezTo>
                  <a:cubicBezTo>
                    <a:pt x="10114" y="5286"/>
                    <a:pt x="10820" y="4304"/>
                    <a:pt x="11567" y="3360"/>
                  </a:cubicBezTo>
                  <a:cubicBezTo>
                    <a:pt x="11788" y="3080"/>
                    <a:pt x="12095" y="2838"/>
                    <a:pt x="12411" y="2673"/>
                  </a:cubicBezTo>
                  <a:cubicBezTo>
                    <a:pt x="12559" y="2597"/>
                    <a:pt x="12700" y="2561"/>
                    <a:pt x="12830" y="2561"/>
                  </a:cubicBezTo>
                  <a:cubicBezTo>
                    <a:pt x="13191" y="2561"/>
                    <a:pt x="13458" y="2839"/>
                    <a:pt x="13502" y="3301"/>
                  </a:cubicBezTo>
                  <a:cubicBezTo>
                    <a:pt x="13525" y="3580"/>
                    <a:pt x="13506" y="3860"/>
                    <a:pt x="13506" y="4094"/>
                  </a:cubicBezTo>
                  <a:cubicBezTo>
                    <a:pt x="14451" y="3763"/>
                    <a:pt x="15326" y="3397"/>
                    <a:pt x="16237" y="3154"/>
                  </a:cubicBezTo>
                  <a:cubicBezTo>
                    <a:pt x="16449" y="3097"/>
                    <a:pt x="16672" y="3070"/>
                    <a:pt x="16898" y="3070"/>
                  </a:cubicBezTo>
                  <a:cubicBezTo>
                    <a:pt x="17972" y="3070"/>
                    <a:pt x="19124" y="3681"/>
                    <a:pt x="19575" y="4639"/>
                  </a:cubicBezTo>
                  <a:lnTo>
                    <a:pt x="20078" y="4754"/>
                  </a:lnTo>
                  <a:cubicBezTo>
                    <a:pt x="19964" y="3975"/>
                    <a:pt x="20312" y="3310"/>
                    <a:pt x="21010" y="3094"/>
                  </a:cubicBezTo>
                  <a:cubicBezTo>
                    <a:pt x="21670" y="2894"/>
                    <a:pt x="22362" y="2778"/>
                    <a:pt x="23044" y="2682"/>
                  </a:cubicBezTo>
                  <a:cubicBezTo>
                    <a:pt x="23167" y="2664"/>
                    <a:pt x="23276" y="2655"/>
                    <a:pt x="23373" y="2655"/>
                  </a:cubicBezTo>
                  <a:cubicBezTo>
                    <a:pt x="23920" y="2655"/>
                    <a:pt x="24062" y="2952"/>
                    <a:pt x="24039" y="3672"/>
                  </a:cubicBezTo>
                  <a:cubicBezTo>
                    <a:pt x="24016" y="4415"/>
                    <a:pt x="23989" y="5185"/>
                    <a:pt x="24149" y="5904"/>
                  </a:cubicBezTo>
                  <a:cubicBezTo>
                    <a:pt x="24649" y="8197"/>
                    <a:pt x="24176" y="10223"/>
                    <a:pt x="22558" y="11900"/>
                  </a:cubicBezTo>
                  <a:cubicBezTo>
                    <a:pt x="21944" y="12541"/>
                    <a:pt x="21096" y="12958"/>
                    <a:pt x="20312" y="13504"/>
                  </a:cubicBezTo>
                  <a:cubicBezTo>
                    <a:pt x="20479" y="14214"/>
                    <a:pt x="19675" y="15046"/>
                    <a:pt x="18833" y="15046"/>
                  </a:cubicBezTo>
                  <a:cubicBezTo>
                    <a:pt x="18724" y="15046"/>
                    <a:pt x="18615" y="15032"/>
                    <a:pt x="18507" y="15003"/>
                  </a:cubicBezTo>
                  <a:cubicBezTo>
                    <a:pt x="18429" y="15227"/>
                    <a:pt x="18383" y="15466"/>
                    <a:pt x="18273" y="15672"/>
                  </a:cubicBezTo>
                  <a:cubicBezTo>
                    <a:pt x="17431" y="17211"/>
                    <a:pt x="16642" y="18789"/>
                    <a:pt x="15707" y="20274"/>
                  </a:cubicBezTo>
                  <a:cubicBezTo>
                    <a:pt x="14684" y="21896"/>
                    <a:pt x="13521" y="23432"/>
                    <a:pt x="12434" y="25018"/>
                  </a:cubicBezTo>
                  <a:cubicBezTo>
                    <a:pt x="11234" y="26768"/>
                    <a:pt x="9771" y="28276"/>
                    <a:pt x="8085" y="29551"/>
                  </a:cubicBezTo>
                  <a:cubicBezTo>
                    <a:pt x="7704" y="29839"/>
                    <a:pt x="7154" y="29977"/>
                    <a:pt x="6668" y="30022"/>
                  </a:cubicBezTo>
                  <a:cubicBezTo>
                    <a:pt x="6611" y="30028"/>
                    <a:pt x="6556" y="30031"/>
                    <a:pt x="6503" y="30031"/>
                  </a:cubicBezTo>
                  <a:cubicBezTo>
                    <a:pt x="5826" y="30031"/>
                    <a:pt x="5414" y="29581"/>
                    <a:pt x="5367" y="28863"/>
                  </a:cubicBezTo>
                  <a:cubicBezTo>
                    <a:pt x="5334" y="28391"/>
                    <a:pt x="5344" y="27905"/>
                    <a:pt x="5426" y="27443"/>
                  </a:cubicBezTo>
                  <a:cubicBezTo>
                    <a:pt x="5774" y="25503"/>
                    <a:pt x="6636" y="23770"/>
                    <a:pt x="7608" y="22075"/>
                  </a:cubicBezTo>
                  <a:cubicBezTo>
                    <a:pt x="8956" y="19719"/>
                    <a:pt x="10326" y="17382"/>
                    <a:pt x="12155" y="15356"/>
                  </a:cubicBezTo>
                  <a:cubicBezTo>
                    <a:pt x="12837" y="14594"/>
                    <a:pt x="13580" y="13884"/>
                    <a:pt x="14309" y="13141"/>
                  </a:cubicBezTo>
                  <a:cubicBezTo>
                    <a:pt x="14015" y="12354"/>
                    <a:pt x="14103" y="12019"/>
                    <a:pt x="14758" y="11460"/>
                  </a:cubicBezTo>
                  <a:cubicBezTo>
                    <a:pt x="14837" y="11391"/>
                    <a:pt x="14932" y="11304"/>
                    <a:pt x="14946" y="11213"/>
                  </a:cubicBezTo>
                  <a:cubicBezTo>
                    <a:pt x="15024" y="10681"/>
                    <a:pt x="15079" y="10149"/>
                    <a:pt x="15134" y="9682"/>
                  </a:cubicBezTo>
                  <a:cubicBezTo>
                    <a:pt x="14515" y="9682"/>
                    <a:pt x="13892" y="9681"/>
                    <a:pt x="13266" y="9681"/>
                  </a:cubicBezTo>
                  <a:cubicBezTo>
                    <a:pt x="12641" y="9681"/>
                    <a:pt x="12012" y="9682"/>
                    <a:pt x="11384" y="9686"/>
                  </a:cubicBezTo>
                  <a:cubicBezTo>
                    <a:pt x="11306" y="9686"/>
                    <a:pt x="11201" y="9732"/>
                    <a:pt x="11156" y="9792"/>
                  </a:cubicBezTo>
                  <a:cubicBezTo>
                    <a:pt x="10363" y="10814"/>
                    <a:pt x="9225" y="11359"/>
                    <a:pt x="8117" y="11901"/>
                  </a:cubicBezTo>
                  <a:cubicBezTo>
                    <a:pt x="6509" y="12694"/>
                    <a:pt x="4881" y="13458"/>
                    <a:pt x="3208" y="14100"/>
                  </a:cubicBezTo>
                  <a:cubicBezTo>
                    <a:pt x="2154" y="14503"/>
                    <a:pt x="1082" y="14861"/>
                    <a:pt x="0" y="15200"/>
                  </a:cubicBezTo>
                  <a:lnTo>
                    <a:pt x="68" y="15416"/>
                  </a:lnTo>
                  <a:cubicBezTo>
                    <a:pt x="188" y="15613"/>
                    <a:pt x="408" y="15801"/>
                    <a:pt x="417" y="15998"/>
                  </a:cubicBezTo>
                  <a:cubicBezTo>
                    <a:pt x="476" y="17465"/>
                    <a:pt x="527" y="18927"/>
                    <a:pt x="513" y="20393"/>
                  </a:cubicBezTo>
                  <a:cubicBezTo>
                    <a:pt x="486" y="24165"/>
                    <a:pt x="421" y="27943"/>
                    <a:pt x="371" y="31715"/>
                  </a:cubicBezTo>
                  <a:cubicBezTo>
                    <a:pt x="362" y="32278"/>
                    <a:pt x="371" y="32847"/>
                    <a:pt x="371" y="33534"/>
                  </a:cubicBezTo>
                  <a:cubicBezTo>
                    <a:pt x="1782" y="33564"/>
                    <a:pt x="3181" y="33632"/>
                    <a:pt x="4579" y="33632"/>
                  </a:cubicBezTo>
                  <a:cubicBezTo>
                    <a:pt x="4661" y="33632"/>
                    <a:pt x="4744" y="33631"/>
                    <a:pt x="4826" y="33631"/>
                  </a:cubicBezTo>
                  <a:cubicBezTo>
                    <a:pt x="11660" y="33585"/>
                    <a:pt x="18494" y="33516"/>
                    <a:pt x="25328" y="33475"/>
                  </a:cubicBezTo>
                  <a:cubicBezTo>
                    <a:pt x="25599" y="33475"/>
                    <a:pt x="26112" y="33709"/>
                    <a:pt x="26112" y="33814"/>
                  </a:cubicBezTo>
                  <a:lnTo>
                    <a:pt x="26699" y="33804"/>
                  </a:lnTo>
                  <a:cubicBezTo>
                    <a:pt x="26580" y="33612"/>
                    <a:pt x="26432" y="33429"/>
                    <a:pt x="26345" y="33223"/>
                  </a:cubicBezTo>
                  <a:cubicBezTo>
                    <a:pt x="26294" y="33099"/>
                    <a:pt x="26345" y="32933"/>
                    <a:pt x="26349" y="32787"/>
                  </a:cubicBezTo>
                  <a:cubicBezTo>
                    <a:pt x="26376" y="31687"/>
                    <a:pt x="26454" y="30592"/>
                    <a:pt x="26427" y="29491"/>
                  </a:cubicBezTo>
                  <a:cubicBezTo>
                    <a:pt x="26326" y="25646"/>
                    <a:pt x="26138" y="21801"/>
                    <a:pt x="26079" y="17955"/>
                  </a:cubicBezTo>
                  <a:cubicBezTo>
                    <a:pt x="26047" y="15576"/>
                    <a:pt x="26193" y="13193"/>
                    <a:pt x="26252" y="10809"/>
                  </a:cubicBezTo>
                  <a:cubicBezTo>
                    <a:pt x="26326" y="8077"/>
                    <a:pt x="26391" y="5351"/>
                    <a:pt x="26473" y="2618"/>
                  </a:cubicBezTo>
                  <a:cubicBezTo>
                    <a:pt x="26496" y="1802"/>
                    <a:pt x="26569" y="986"/>
                    <a:pt x="26620" y="180"/>
                  </a:cubicBezTo>
                  <a:cubicBezTo>
                    <a:pt x="22871" y="124"/>
                    <a:pt x="19164" y="0"/>
                    <a:pt x="15463"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2221700" y="1740900"/>
              <a:ext cx="667850" cy="472800"/>
            </a:xfrm>
            <a:custGeom>
              <a:avLst/>
              <a:gdLst/>
              <a:ahLst/>
              <a:cxnLst/>
              <a:rect l="l" t="t" r="r" b="b"/>
              <a:pathLst>
                <a:path w="26714" h="18912" extrusionOk="0">
                  <a:moveTo>
                    <a:pt x="669" y="0"/>
                  </a:moveTo>
                  <a:cubicBezTo>
                    <a:pt x="535" y="188"/>
                    <a:pt x="389" y="371"/>
                    <a:pt x="270" y="568"/>
                  </a:cubicBezTo>
                  <a:cubicBezTo>
                    <a:pt x="228" y="636"/>
                    <a:pt x="256" y="747"/>
                    <a:pt x="251" y="838"/>
                  </a:cubicBezTo>
                  <a:cubicBezTo>
                    <a:pt x="174" y="6389"/>
                    <a:pt x="97" y="11940"/>
                    <a:pt x="19" y="17490"/>
                  </a:cubicBezTo>
                  <a:cubicBezTo>
                    <a:pt x="19" y="17742"/>
                    <a:pt x="0" y="18022"/>
                    <a:pt x="97" y="18247"/>
                  </a:cubicBezTo>
                  <a:cubicBezTo>
                    <a:pt x="179" y="18440"/>
                    <a:pt x="394" y="18678"/>
                    <a:pt x="583" y="18701"/>
                  </a:cubicBezTo>
                  <a:cubicBezTo>
                    <a:pt x="1376" y="18815"/>
                    <a:pt x="2182" y="18911"/>
                    <a:pt x="2989" y="18911"/>
                  </a:cubicBezTo>
                  <a:cubicBezTo>
                    <a:pt x="5587" y="18901"/>
                    <a:pt x="8187" y="18829"/>
                    <a:pt x="10789" y="18819"/>
                  </a:cubicBezTo>
                  <a:cubicBezTo>
                    <a:pt x="15827" y="18802"/>
                    <a:pt x="20869" y="18810"/>
                    <a:pt x="25906" y="18802"/>
                  </a:cubicBezTo>
                  <a:cubicBezTo>
                    <a:pt x="25986" y="18802"/>
                    <a:pt x="26074" y="18806"/>
                    <a:pt x="26161" y="18806"/>
                  </a:cubicBezTo>
                  <a:cubicBezTo>
                    <a:pt x="26429" y="18806"/>
                    <a:pt x="26692" y="18762"/>
                    <a:pt x="26713" y="18402"/>
                  </a:cubicBezTo>
                  <a:lnTo>
                    <a:pt x="26713" y="18398"/>
                  </a:lnTo>
                  <a:cubicBezTo>
                    <a:pt x="26713" y="18293"/>
                    <a:pt x="26200" y="18059"/>
                    <a:pt x="25928" y="18058"/>
                  </a:cubicBezTo>
                  <a:cubicBezTo>
                    <a:pt x="19095" y="18100"/>
                    <a:pt x="12260" y="18169"/>
                    <a:pt x="5426" y="18214"/>
                  </a:cubicBezTo>
                  <a:cubicBezTo>
                    <a:pt x="5334" y="18214"/>
                    <a:pt x="5242" y="18215"/>
                    <a:pt x="5150" y="18215"/>
                  </a:cubicBezTo>
                  <a:cubicBezTo>
                    <a:pt x="3762" y="18215"/>
                    <a:pt x="2373" y="18148"/>
                    <a:pt x="971" y="18118"/>
                  </a:cubicBezTo>
                  <a:cubicBezTo>
                    <a:pt x="971" y="17431"/>
                    <a:pt x="962" y="16862"/>
                    <a:pt x="971" y="16299"/>
                  </a:cubicBezTo>
                  <a:cubicBezTo>
                    <a:pt x="1021" y="12527"/>
                    <a:pt x="1086" y="8749"/>
                    <a:pt x="1113" y="4977"/>
                  </a:cubicBezTo>
                  <a:cubicBezTo>
                    <a:pt x="1127" y="3511"/>
                    <a:pt x="1077" y="2049"/>
                    <a:pt x="1017" y="581"/>
                  </a:cubicBezTo>
                  <a:cubicBezTo>
                    <a:pt x="1008" y="385"/>
                    <a:pt x="788" y="196"/>
                    <a:pt x="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2785800" y="1931375"/>
              <a:ext cx="80250" cy="83275"/>
            </a:xfrm>
            <a:custGeom>
              <a:avLst/>
              <a:gdLst/>
              <a:ahLst/>
              <a:cxnLst/>
              <a:rect l="l" t="t" r="r" b="b"/>
              <a:pathLst>
                <a:path w="3210" h="3331" extrusionOk="0">
                  <a:moveTo>
                    <a:pt x="1362" y="663"/>
                  </a:moveTo>
                  <a:cubicBezTo>
                    <a:pt x="1431" y="677"/>
                    <a:pt x="1505" y="690"/>
                    <a:pt x="1577" y="705"/>
                  </a:cubicBezTo>
                  <a:cubicBezTo>
                    <a:pt x="1783" y="952"/>
                    <a:pt x="2059" y="1176"/>
                    <a:pt x="2174" y="1460"/>
                  </a:cubicBezTo>
                  <a:cubicBezTo>
                    <a:pt x="2273" y="1694"/>
                    <a:pt x="2269" y="2194"/>
                    <a:pt x="2164" y="2245"/>
                  </a:cubicBezTo>
                  <a:cubicBezTo>
                    <a:pt x="2006" y="2315"/>
                    <a:pt x="1811" y="2351"/>
                    <a:pt x="1618" y="2351"/>
                  </a:cubicBezTo>
                  <a:cubicBezTo>
                    <a:pt x="1475" y="2351"/>
                    <a:pt x="1334" y="2331"/>
                    <a:pt x="1211" y="2291"/>
                  </a:cubicBezTo>
                  <a:cubicBezTo>
                    <a:pt x="1045" y="2235"/>
                    <a:pt x="872" y="1850"/>
                    <a:pt x="908" y="1648"/>
                  </a:cubicBezTo>
                  <a:cubicBezTo>
                    <a:pt x="973" y="1305"/>
                    <a:pt x="1202" y="993"/>
                    <a:pt x="1362" y="663"/>
                  </a:cubicBezTo>
                  <a:close/>
                  <a:moveTo>
                    <a:pt x="1401" y="1"/>
                  </a:moveTo>
                  <a:cubicBezTo>
                    <a:pt x="1162" y="1"/>
                    <a:pt x="939" y="126"/>
                    <a:pt x="697" y="420"/>
                  </a:cubicBezTo>
                  <a:cubicBezTo>
                    <a:pt x="386" y="800"/>
                    <a:pt x="171" y="1345"/>
                    <a:pt x="111" y="1840"/>
                  </a:cubicBezTo>
                  <a:cubicBezTo>
                    <a:pt x="1" y="2706"/>
                    <a:pt x="771" y="3325"/>
                    <a:pt x="1816" y="3331"/>
                  </a:cubicBezTo>
                  <a:cubicBezTo>
                    <a:pt x="1819" y="3331"/>
                    <a:pt x="1823" y="3331"/>
                    <a:pt x="1826" y="3331"/>
                  </a:cubicBezTo>
                  <a:cubicBezTo>
                    <a:pt x="2677" y="3331"/>
                    <a:pt x="3209" y="2776"/>
                    <a:pt x="3205" y="1603"/>
                  </a:cubicBezTo>
                  <a:cubicBezTo>
                    <a:pt x="3200" y="1195"/>
                    <a:pt x="2824" y="755"/>
                    <a:pt x="2247" y="359"/>
                  </a:cubicBezTo>
                  <a:cubicBezTo>
                    <a:pt x="1919" y="137"/>
                    <a:pt x="1651" y="1"/>
                    <a:pt x="14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2771825" y="1693575"/>
              <a:ext cx="71300" cy="91875"/>
            </a:xfrm>
            <a:custGeom>
              <a:avLst/>
              <a:gdLst/>
              <a:ahLst/>
              <a:cxnLst/>
              <a:rect l="l" t="t" r="r" b="b"/>
              <a:pathLst>
                <a:path w="2852" h="3675" extrusionOk="0">
                  <a:moveTo>
                    <a:pt x="1137" y="334"/>
                  </a:moveTo>
                  <a:cubicBezTo>
                    <a:pt x="2090" y="939"/>
                    <a:pt x="2195" y="1970"/>
                    <a:pt x="1517" y="2617"/>
                  </a:cubicBezTo>
                  <a:cubicBezTo>
                    <a:pt x="1404" y="2724"/>
                    <a:pt x="1288" y="2786"/>
                    <a:pt x="1193" y="2786"/>
                  </a:cubicBezTo>
                  <a:cubicBezTo>
                    <a:pt x="1079" y="2786"/>
                    <a:pt x="998" y="2695"/>
                    <a:pt x="995" y="2483"/>
                  </a:cubicBezTo>
                  <a:cubicBezTo>
                    <a:pt x="990" y="1796"/>
                    <a:pt x="1082" y="1104"/>
                    <a:pt x="1137" y="334"/>
                  </a:cubicBezTo>
                  <a:close/>
                  <a:moveTo>
                    <a:pt x="1499" y="0"/>
                  </a:moveTo>
                  <a:cubicBezTo>
                    <a:pt x="1106" y="0"/>
                    <a:pt x="714" y="137"/>
                    <a:pt x="592" y="394"/>
                  </a:cubicBezTo>
                  <a:cubicBezTo>
                    <a:pt x="225" y="1159"/>
                    <a:pt x="1" y="1965"/>
                    <a:pt x="243" y="2832"/>
                  </a:cubicBezTo>
                  <a:cubicBezTo>
                    <a:pt x="398" y="3373"/>
                    <a:pt x="777" y="3674"/>
                    <a:pt x="1209" y="3674"/>
                  </a:cubicBezTo>
                  <a:cubicBezTo>
                    <a:pt x="1450" y="3674"/>
                    <a:pt x="1708" y="3580"/>
                    <a:pt x="1953" y="3381"/>
                  </a:cubicBezTo>
                  <a:cubicBezTo>
                    <a:pt x="2502" y="2933"/>
                    <a:pt x="2805" y="2342"/>
                    <a:pt x="2851" y="1370"/>
                  </a:cubicBezTo>
                  <a:cubicBezTo>
                    <a:pt x="2755" y="1159"/>
                    <a:pt x="2622" y="691"/>
                    <a:pt x="2352" y="325"/>
                  </a:cubicBezTo>
                  <a:cubicBezTo>
                    <a:pt x="2187" y="105"/>
                    <a:pt x="1843" y="0"/>
                    <a:pt x="1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2278850" y="2649250"/>
              <a:ext cx="556950" cy="60275"/>
            </a:xfrm>
            <a:custGeom>
              <a:avLst/>
              <a:gdLst/>
              <a:ahLst/>
              <a:cxnLst/>
              <a:rect l="l" t="t" r="r" b="b"/>
              <a:pathLst>
                <a:path w="22278" h="2411" extrusionOk="0">
                  <a:moveTo>
                    <a:pt x="16611" y="0"/>
                  </a:moveTo>
                  <a:cubicBezTo>
                    <a:pt x="16099" y="0"/>
                    <a:pt x="15586" y="113"/>
                    <a:pt x="15053" y="335"/>
                  </a:cubicBezTo>
                  <a:cubicBezTo>
                    <a:pt x="14748" y="460"/>
                    <a:pt x="14374" y="543"/>
                    <a:pt x="14022" y="543"/>
                  </a:cubicBezTo>
                  <a:cubicBezTo>
                    <a:pt x="13825" y="543"/>
                    <a:pt x="13634" y="517"/>
                    <a:pt x="13468" y="458"/>
                  </a:cubicBezTo>
                  <a:cubicBezTo>
                    <a:pt x="13007" y="297"/>
                    <a:pt x="12563" y="215"/>
                    <a:pt x="12132" y="215"/>
                  </a:cubicBezTo>
                  <a:cubicBezTo>
                    <a:pt x="11504" y="215"/>
                    <a:pt x="10902" y="390"/>
                    <a:pt x="10309" y="752"/>
                  </a:cubicBezTo>
                  <a:cubicBezTo>
                    <a:pt x="9709" y="1118"/>
                    <a:pt x="9132" y="1331"/>
                    <a:pt x="8563" y="1331"/>
                  </a:cubicBezTo>
                  <a:cubicBezTo>
                    <a:pt x="7959" y="1331"/>
                    <a:pt x="7366" y="1090"/>
                    <a:pt x="6766" y="535"/>
                  </a:cubicBezTo>
                  <a:cubicBezTo>
                    <a:pt x="6399" y="194"/>
                    <a:pt x="5977" y="42"/>
                    <a:pt x="5534" y="42"/>
                  </a:cubicBezTo>
                  <a:cubicBezTo>
                    <a:pt x="5163" y="42"/>
                    <a:pt x="4779" y="148"/>
                    <a:pt x="4401" y="338"/>
                  </a:cubicBezTo>
                  <a:cubicBezTo>
                    <a:pt x="3956" y="563"/>
                    <a:pt x="3516" y="779"/>
                    <a:pt x="3076" y="1008"/>
                  </a:cubicBezTo>
                  <a:cubicBezTo>
                    <a:pt x="2648" y="1229"/>
                    <a:pt x="2229" y="1375"/>
                    <a:pt x="1818" y="1375"/>
                  </a:cubicBezTo>
                  <a:cubicBezTo>
                    <a:pt x="1402" y="1375"/>
                    <a:pt x="993" y="1225"/>
                    <a:pt x="592" y="851"/>
                  </a:cubicBezTo>
                  <a:cubicBezTo>
                    <a:pt x="545" y="806"/>
                    <a:pt x="469" y="794"/>
                    <a:pt x="380" y="794"/>
                  </a:cubicBezTo>
                  <a:cubicBezTo>
                    <a:pt x="275" y="794"/>
                    <a:pt x="153" y="812"/>
                    <a:pt x="46" y="812"/>
                  </a:cubicBezTo>
                  <a:cubicBezTo>
                    <a:pt x="34" y="812"/>
                    <a:pt x="22" y="811"/>
                    <a:pt x="10" y="811"/>
                  </a:cubicBezTo>
                  <a:lnTo>
                    <a:pt x="10" y="811"/>
                  </a:lnTo>
                  <a:cubicBezTo>
                    <a:pt x="33" y="994"/>
                    <a:pt x="1" y="1214"/>
                    <a:pt x="88" y="1360"/>
                  </a:cubicBezTo>
                  <a:cubicBezTo>
                    <a:pt x="450" y="1956"/>
                    <a:pt x="1153" y="2317"/>
                    <a:pt x="1888" y="2317"/>
                  </a:cubicBezTo>
                  <a:cubicBezTo>
                    <a:pt x="2091" y="2317"/>
                    <a:pt x="2297" y="2289"/>
                    <a:pt x="2498" y="2231"/>
                  </a:cubicBezTo>
                  <a:cubicBezTo>
                    <a:pt x="2971" y="2098"/>
                    <a:pt x="3471" y="1947"/>
                    <a:pt x="3869" y="1677"/>
                  </a:cubicBezTo>
                  <a:cubicBezTo>
                    <a:pt x="4404" y="1311"/>
                    <a:pt x="4909" y="1115"/>
                    <a:pt x="5405" y="1115"/>
                  </a:cubicBezTo>
                  <a:cubicBezTo>
                    <a:pt x="5947" y="1115"/>
                    <a:pt x="6477" y="1350"/>
                    <a:pt x="7018" y="1855"/>
                  </a:cubicBezTo>
                  <a:cubicBezTo>
                    <a:pt x="7437" y="2244"/>
                    <a:pt x="7919" y="2410"/>
                    <a:pt x="8423" y="2410"/>
                  </a:cubicBezTo>
                  <a:cubicBezTo>
                    <a:pt x="8791" y="2410"/>
                    <a:pt x="9171" y="2322"/>
                    <a:pt x="9549" y="2166"/>
                  </a:cubicBezTo>
                  <a:cubicBezTo>
                    <a:pt x="10177" y="1910"/>
                    <a:pt x="10768" y="1562"/>
                    <a:pt x="11400" y="1337"/>
                  </a:cubicBezTo>
                  <a:cubicBezTo>
                    <a:pt x="11646" y="1250"/>
                    <a:pt x="11944" y="1172"/>
                    <a:pt x="12211" y="1172"/>
                  </a:cubicBezTo>
                  <a:cubicBezTo>
                    <a:pt x="12338" y="1172"/>
                    <a:pt x="12457" y="1189"/>
                    <a:pt x="12561" y="1232"/>
                  </a:cubicBezTo>
                  <a:cubicBezTo>
                    <a:pt x="13040" y="1430"/>
                    <a:pt x="13504" y="1512"/>
                    <a:pt x="13961" y="1512"/>
                  </a:cubicBezTo>
                  <a:cubicBezTo>
                    <a:pt x="14636" y="1512"/>
                    <a:pt x="15298" y="1333"/>
                    <a:pt x="15975" y="1085"/>
                  </a:cubicBezTo>
                  <a:cubicBezTo>
                    <a:pt x="16170" y="1012"/>
                    <a:pt x="16405" y="974"/>
                    <a:pt x="16639" y="974"/>
                  </a:cubicBezTo>
                  <a:cubicBezTo>
                    <a:pt x="16890" y="974"/>
                    <a:pt x="17141" y="1018"/>
                    <a:pt x="17341" y="1108"/>
                  </a:cubicBezTo>
                  <a:cubicBezTo>
                    <a:pt x="18181" y="1492"/>
                    <a:pt x="19034" y="1600"/>
                    <a:pt x="19896" y="1600"/>
                  </a:cubicBezTo>
                  <a:cubicBezTo>
                    <a:pt x="20446" y="1600"/>
                    <a:pt x="20998" y="1556"/>
                    <a:pt x="21553" y="1512"/>
                  </a:cubicBezTo>
                  <a:cubicBezTo>
                    <a:pt x="21755" y="1497"/>
                    <a:pt x="21947" y="1369"/>
                    <a:pt x="22277" y="1241"/>
                  </a:cubicBezTo>
                  <a:cubicBezTo>
                    <a:pt x="22029" y="1081"/>
                    <a:pt x="21937" y="975"/>
                    <a:pt x="21828" y="952"/>
                  </a:cubicBezTo>
                  <a:cubicBezTo>
                    <a:pt x="21186" y="834"/>
                    <a:pt x="20540" y="727"/>
                    <a:pt x="19893" y="628"/>
                  </a:cubicBezTo>
                  <a:cubicBezTo>
                    <a:pt x="19339" y="545"/>
                    <a:pt x="18725" y="596"/>
                    <a:pt x="18229" y="371"/>
                  </a:cubicBezTo>
                  <a:cubicBezTo>
                    <a:pt x="17677" y="123"/>
                    <a:pt x="17144" y="0"/>
                    <a:pt x="166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2722350" y="1442150"/>
              <a:ext cx="100025" cy="151650"/>
            </a:xfrm>
            <a:custGeom>
              <a:avLst/>
              <a:gdLst/>
              <a:ahLst/>
              <a:cxnLst/>
              <a:rect l="l" t="t" r="r" b="b"/>
              <a:pathLst>
                <a:path w="4001" h="6066" extrusionOk="0">
                  <a:moveTo>
                    <a:pt x="3653" y="0"/>
                  </a:moveTo>
                  <a:cubicBezTo>
                    <a:pt x="2586" y="147"/>
                    <a:pt x="1412" y="152"/>
                    <a:pt x="656" y="1289"/>
                  </a:cubicBezTo>
                  <a:lnTo>
                    <a:pt x="152" y="1174"/>
                  </a:lnTo>
                  <a:lnTo>
                    <a:pt x="152" y="1174"/>
                  </a:lnTo>
                  <a:cubicBezTo>
                    <a:pt x="260" y="1399"/>
                    <a:pt x="324" y="1641"/>
                    <a:pt x="344" y="1889"/>
                  </a:cubicBezTo>
                  <a:cubicBezTo>
                    <a:pt x="390" y="2461"/>
                    <a:pt x="1" y="2934"/>
                    <a:pt x="248" y="3589"/>
                  </a:cubicBezTo>
                  <a:cubicBezTo>
                    <a:pt x="500" y="4249"/>
                    <a:pt x="510" y="4525"/>
                    <a:pt x="1251" y="4579"/>
                  </a:cubicBezTo>
                  <a:cubicBezTo>
                    <a:pt x="1994" y="4634"/>
                    <a:pt x="2599" y="4905"/>
                    <a:pt x="2951" y="5602"/>
                  </a:cubicBezTo>
                  <a:cubicBezTo>
                    <a:pt x="2994" y="5683"/>
                    <a:pt x="3045" y="5760"/>
                    <a:pt x="3103" y="5831"/>
                  </a:cubicBezTo>
                  <a:cubicBezTo>
                    <a:pt x="3231" y="5986"/>
                    <a:pt x="3356" y="6066"/>
                    <a:pt x="3467" y="6066"/>
                  </a:cubicBezTo>
                  <a:cubicBezTo>
                    <a:pt x="3597" y="6066"/>
                    <a:pt x="3707" y="5955"/>
                    <a:pt x="3776" y="5730"/>
                  </a:cubicBezTo>
                  <a:cubicBezTo>
                    <a:pt x="3891" y="5354"/>
                    <a:pt x="4001" y="4941"/>
                    <a:pt x="3978" y="4552"/>
                  </a:cubicBezTo>
                  <a:cubicBezTo>
                    <a:pt x="3900" y="3044"/>
                    <a:pt x="3767" y="1536"/>
                    <a:pt x="3653"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2685200" y="1814825"/>
              <a:ext cx="103050" cy="90500"/>
            </a:xfrm>
            <a:custGeom>
              <a:avLst/>
              <a:gdLst/>
              <a:ahLst/>
              <a:cxnLst/>
              <a:rect l="l" t="t" r="r" b="b"/>
              <a:pathLst>
                <a:path w="4122" h="3620" extrusionOk="0">
                  <a:moveTo>
                    <a:pt x="2120" y="701"/>
                  </a:moveTo>
                  <a:cubicBezTo>
                    <a:pt x="2151" y="701"/>
                    <a:pt x="2181" y="705"/>
                    <a:pt x="2209" y="714"/>
                  </a:cubicBezTo>
                  <a:cubicBezTo>
                    <a:pt x="2576" y="828"/>
                    <a:pt x="2951" y="1301"/>
                    <a:pt x="3079" y="1695"/>
                  </a:cubicBezTo>
                  <a:cubicBezTo>
                    <a:pt x="3226" y="2157"/>
                    <a:pt x="2456" y="2759"/>
                    <a:pt x="1852" y="2767"/>
                  </a:cubicBezTo>
                  <a:cubicBezTo>
                    <a:pt x="1844" y="2767"/>
                    <a:pt x="1836" y="2767"/>
                    <a:pt x="1828" y="2767"/>
                  </a:cubicBezTo>
                  <a:cubicBezTo>
                    <a:pt x="1227" y="2767"/>
                    <a:pt x="813" y="2440"/>
                    <a:pt x="857" y="1938"/>
                  </a:cubicBezTo>
                  <a:cubicBezTo>
                    <a:pt x="880" y="1699"/>
                    <a:pt x="971" y="1397"/>
                    <a:pt x="1141" y="1264"/>
                  </a:cubicBezTo>
                  <a:cubicBezTo>
                    <a:pt x="1430" y="1033"/>
                    <a:pt x="1838" y="701"/>
                    <a:pt x="2120" y="701"/>
                  </a:cubicBezTo>
                  <a:close/>
                  <a:moveTo>
                    <a:pt x="2480" y="1"/>
                  </a:moveTo>
                  <a:cubicBezTo>
                    <a:pt x="2265" y="1"/>
                    <a:pt x="2045" y="86"/>
                    <a:pt x="1825" y="264"/>
                  </a:cubicBezTo>
                  <a:cubicBezTo>
                    <a:pt x="1760" y="315"/>
                    <a:pt x="1655" y="324"/>
                    <a:pt x="1568" y="338"/>
                  </a:cubicBezTo>
                  <a:cubicBezTo>
                    <a:pt x="527" y="517"/>
                    <a:pt x="1" y="1167"/>
                    <a:pt x="97" y="2162"/>
                  </a:cubicBezTo>
                  <a:cubicBezTo>
                    <a:pt x="179" y="3002"/>
                    <a:pt x="930" y="3620"/>
                    <a:pt x="1865" y="3620"/>
                  </a:cubicBezTo>
                  <a:cubicBezTo>
                    <a:pt x="1869" y="3620"/>
                    <a:pt x="1872" y="3620"/>
                    <a:pt x="1875" y="3620"/>
                  </a:cubicBezTo>
                  <a:cubicBezTo>
                    <a:pt x="2811" y="3620"/>
                    <a:pt x="3699" y="2919"/>
                    <a:pt x="3928" y="2002"/>
                  </a:cubicBezTo>
                  <a:cubicBezTo>
                    <a:pt x="4121" y="1236"/>
                    <a:pt x="3672" y="746"/>
                    <a:pt x="3168" y="302"/>
                  </a:cubicBezTo>
                  <a:cubicBezTo>
                    <a:pt x="2949" y="104"/>
                    <a:pt x="2718" y="1"/>
                    <a:pt x="24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108725" y="1201400"/>
              <a:ext cx="82050" cy="78625"/>
            </a:xfrm>
            <a:custGeom>
              <a:avLst/>
              <a:gdLst/>
              <a:ahLst/>
              <a:cxnLst/>
              <a:rect l="l" t="t" r="r" b="b"/>
              <a:pathLst>
                <a:path w="3282" h="3145" extrusionOk="0">
                  <a:moveTo>
                    <a:pt x="1771" y="0"/>
                  </a:moveTo>
                  <a:cubicBezTo>
                    <a:pt x="1769" y="0"/>
                    <a:pt x="1767" y="0"/>
                    <a:pt x="1765" y="0"/>
                  </a:cubicBezTo>
                  <a:cubicBezTo>
                    <a:pt x="899" y="0"/>
                    <a:pt x="0" y="885"/>
                    <a:pt x="22" y="1716"/>
                  </a:cubicBezTo>
                  <a:cubicBezTo>
                    <a:pt x="41" y="2516"/>
                    <a:pt x="840" y="3145"/>
                    <a:pt x="1837" y="3145"/>
                  </a:cubicBezTo>
                  <a:cubicBezTo>
                    <a:pt x="1845" y="3145"/>
                    <a:pt x="1853" y="3145"/>
                    <a:pt x="1860" y="3145"/>
                  </a:cubicBezTo>
                  <a:cubicBezTo>
                    <a:pt x="2672" y="3136"/>
                    <a:pt x="3263" y="2558"/>
                    <a:pt x="3273" y="1774"/>
                  </a:cubicBezTo>
                  <a:cubicBezTo>
                    <a:pt x="3282" y="846"/>
                    <a:pt x="2570" y="0"/>
                    <a:pt x="177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2175750" y="1694925"/>
              <a:ext cx="44025" cy="21625"/>
            </a:xfrm>
            <a:custGeom>
              <a:avLst/>
              <a:gdLst/>
              <a:ahLst/>
              <a:cxnLst/>
              <a:rect l="l" t="t" r="r" b="b"/>
              <a:pathLst>
                <a:path w="1761" h="865" extrusionOk="0">
                  <a:moveTo>
                    <a:pt x="1760" y="1"/>
                  </a:moveTo>
                  <a:lnTo>
                    <a:pt x="1760" y="1"/>
                  </a:lnTo>
                  <a:cubicBezTo>
                    <a:pt x="1182" y="97"/>
                    <a:pt x="729" y="156"/>
                    <a:pt x="284" y="262"/>
                  </a:cubicBezTo>
                  <a:cubicBezTo>
                    <a:pt x="174" y="289"/>
                    <a:pt x="73" y="450"/>
                    <a:pt x="23" y="573"/>
                  </a:cubicBezTo>
                  <a:cubicBezTo>
                    <a:pt x="1" y="624"/>
                    <a:pt x="101" y="771"/>
                    <a:pt x="179" y="811"/>
                  </a:cubicBezTo>
                  <a:cubicBezTo>
                    <a:pt x="245" y="847"/>
                    <a:pt x="330" y="864"/>
                    <a:pt x="425" y="864"/>
                  </a:cubicBezTo>
                  <a:cubicBezTo>
                    <a:pt x="867" y="864"/>
                    <a:pt x="1546" y="505"/>
                    <a:pt x="17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2138625" y="1677825"/>
              <a:ext cx="35425" cy="20550"/>
            </a:xfrm>
            <a:custGeom>
              <a:avLst/>
              <a:gdLst/>
              <a:ahLst/>
              <a:cxnLst/>
              <a:rect l="l" t="t" r="r" b="b"/>
              <a:pathLst>
                <a:path w="1417" h="822" extrusionOk="0">
                  <a:moveTo>
                    <a:pt x="1113" y="0"/>
                  </a:moveTo>
                  <a:cubicBezTo>
                    <a:pt x="1108" y="0"/>
                    <a:pt x="1102" y="1"/>
                    <a:pt x="1097" y="1"/>
                  </a:cubicBezTo>
                  <a:cubicBezTo>
                    <a:pt x="798" y="61"/>
                    <a:pt x="496" y="144"/>
                    <a:pt x="211" y="262"/>
                  </a:cubicBezTo>
                  <a:cubicBezTo>
                    <a:pt x="111" y="304"/>
                    <a:pt x="1" y="492"/>
                    <a:pt x="14" y="593"/>
                  </a:cubicBezTo>
                  <a:cubicBezTo>
                    <a:pt x="24" y="680"/>
                    <a:pt x="216" y="740"/>
                    <a:pt x="335" y="822"/>
                  </a:cubicBezTo>
                  <a:cubicBezTo>
                    <a:pt x="661" y="708"/>
                    <a:pt x="963" y="630"/>
                    <a:pt x="1238" y="496"/>
                  </a:cubicBezTo>
                  <a:cubicBezTo>
                    <a:pt x="1329" y="451"/>
                    <a:pt x="1362" y="267"/>
                    <a:pt x="1417" y="144"/>
                  </a:cubicBezTo>
                  <a:cubicBezTo>
                    <a:pt x="1317" y="96"/>
                    <a:pt x="1206"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1569900" y="836375"/>
              <a:ext cx="596025" cy="670725"/>
            </a:xfrm>
            <a:custGeom>
              <a:avLst/>
              <a:gdLst/>
              <a:ahLst/>
              <a:cxnLst/>
              <a:rect l="l" t="t" r="r" b="b"/>
              <a:pathLst>
                <a:path w="23841" h="26829" extrusionOk="0">
                  <a:moveTo>
                    <a:pt x="19404" y="620"/>
                  </a:moveTo>
                  <a:cubicBezTo>
                    <a:pt x="19900" y="620"/>
                    <a:pt x="20410" y="751"/>
                    <a:pt x="20925" y="964"/>
                  </a:cubicBezTo>
                  <a:cubicBezTo>
                    <a:pt x="21392" y="1157"/>
                    <a:pt x="21873" y="1561"/>
                    <a:pt x="22107" y="1997"/>
                  </a:cubicBezTo>
                  <a:cubicBezTo>
                    <a:pt x="22314" y="2382"/>
                    <a:pt x="21562" y="3340"/>
                    <a:pt x="20984" y="3545"/>
                  </a:cubicBezTo>
                  <a:cubicBezTo>
                    <a:pt x="19999" y="3903"/>
                    <a:pt x="18992" y="4206"/>
                    <a:pt x="17958" y="4206"/>
                  </a:cubicBezTo>
                  <a:cubicBezTo>
                    <a:pt x="17626" y="4206"/>
                    <a:pt x="17292" y="4175"/>
                    <a:pt x="16955" y="4105"/>
                  </a:cubicBezTo>
                  <a:cubicBezTo>
                    <a:pt x="16571" y="4025"/>
                    <a:pt x="16205" y="3985"/>
                    <a:pt x="15856" y="3985"/>
                  </a:cubicBezTo>
                  <a:cubicBezTo>
                    <a:pt x="14455" y="3985"/>
                    <a:pt x="13335" y="4625"/>
                    <a:pt x="12413" y="5887"/>
                  </a:cubicBezTo>
                  <a:cubicBezTo>
                    <a:pt x="11591" y="7015"/>
                    <a:pt x="10446" y="7588"/>
                    <a:pt x="9041" y="7588"/>
                  </a:cubicBezTo>
                  <a:cubicBezTo>
                    <a:pt x="9013" y="7588"/>
                    <a:pt x="8985" y="7587"/>
                    <a:pt x="8957" y="7587"/>
                  </a:cubicBezTo>
                  <a:cubicBezTo>
                    <a:pt x="8774" y="7583"/>
                    <a:pt x="8591" y="7583"/>
                    <a:pt x="8407" y="7583"/>
                  </a:cubicBezTo>
                  <a:cubicBezTo>
                    <a:pt x="6542" y="7583"/>
                    <a:pt x="5258" y="8935"/>
                    <a:pt x="5547" y="10782"/>
                  </a:cubicBezTo>
                  <a:cubicBezTo>
                    <a:pt x="5708" y="11813"/>
                    <a:pt x="5451" y="12482"/>
                    <a:pt x="4662" y="13111"/>
                  </a:cubicBezTo>
                  <a:cubicBezTo>
                    <a:pt x="4351" y="13358"/>
                    <a:pt x="4140" y="13876"/>
                    <a:pt x="4103" y="14293"/>
                  </a:cubicBezTo>
                  <a:cubicBezTo>
                    <a:pt x="4021" y="15223"/>
                    <a:pt x="4309" y="16094"/>
                    <a:pt x="4887" y="16809"/>
                  </a:cubicBezTo>
                  <a:cubicBezTo>
                    <a:pt x="4406" y="16970"/>
                    <a:pt x="3966" y="17116"/>
                    <a:pt x="3522" y="17263"/>
                  </a:cubicBezTo>
                  <a:cubicBezTo>
                    <a:pt x="3464" y="17279"/>
                    <a:pt x="3401" y="17319"/>
                    <a:pt x="3349" y="17319"/>
                  </a:cubicBezTo>
                  <a:cubicBezTo>
                    <a:pt x="3339" y="17319"/>
                    <a:pt x="3329" y="17317"/>
                    <a:pt x="3320" y="17314"/>
                  </a:cubicBezTo>
                  <a:cubicBezTo>
                    <a:pt x="2426" y="16960"/>
                    <a:pt x="1473" y="16695"/>
                    <a:pt x="954" y="15755"/>
                  </a:cubicBezTo>
                  <a:cubicBezTo>
                    <a:pt x="583" y="15082"/>
                    <a:pt x="606" y="14600"/>
                    <a:pt x="1170" y="14082"/>
                  </a:cubicBezTo>
                  <a:cubicBezTo>
                    <a:pt x="1546" y="13739"/>
                    <a:pt x="1982" y="13454"/>
                    <a:pt x="2417" y="13194"/>
                  </a:cubicBezTo>
                  <a:cubicBezTo>
                    <a:pt x="3251" y="12698"/>
                    <a:pt x="3448" y="12244"/>
                    <a:pt x="3141" y="11323"/>
                  </a:cubicBezTo>
                  <a:cubicBezTo>
                    <a:pt x="3039" y="11030"/>
                    <a:pt x="2922" y="10743"/>
                    <a:pt x="2788" y="10462"/>
                  </a:cubicBezTo>
                  <a:cubicBezTo>
                    <a:pt x="2403" y="9656"/>
                    <a:pt x="2605" y="8977"/>
                    <a:pt x="3177" y="8348"/>
                  </a:cubicBezTo>
                  <a:cubicBezTo>
                    <a:pt x="3915" y="7538"/>
                    <a:pt x="4860" y="7138"/>
                    <a:pt x="5901" y="6905"/>
                  </a:cubicBezTo>
                  <a:cubicBezTo>
                    <a:pt x="6345" y="6804"/>
                    <a:pt x="6793" y="6713"/>
                    <a:pt x="7234" y="6593"/>
                  </a:cubicBezTo>
                  <a:cubicBezTo>
                    <a:pt x="8242" y="6314"/>
                    <a:pt x="8985" y="5741"/>
                    <a:pt x="9388" y="4732"/>
                  </a:cubicBezTo>
                  <a:cubicBezTo>
                    <a:pt x="9810" y="3688"/>
                    <a:pt x="10607" y="3110"/>
                    <a:pt x="11758" y="3068"/>
                  </a:cubicBezTo>
                  <a:cubicBezTo>
                    <a:pt x="12027" y="3056"/>
                    <a:pt x="12296" y="3042"/>
                    <a:pt x="12563" y="3042"/>
                  </a:cubicBezTo>
                  <a:cubicBezTo>
                    <a:pt x="12697" y="3042"/>
                    <a:pt x="12830" y="3046"/>
                    <a:pt x="12963" y="3055"/>
                  </a:cubicBezTo>
                  <a:cubicBezTo>
                    <a:pt x="13139" y="3067"/>
                    <a:pt x="13314" y="3073"/>
                    <a:pt x="13486" y="3073"/>
                  </a:cubicBezTo>
                  <a:cubicBezTo>
                    <a:pt x="15011" y="3073"/>
                    <a:pt x="16370" y="2593"/>
                    <a:pt x="17483" y="1469"/>
                  </a:cubicBezTo>
                  <a:cubicBezTo>
                    <a:pt x="18082" y="862"/>
                    <a:pt x="18730" y="620"/>
                    <a:pt x="19404" y="620"/>
                  </a:cubicBezTo>
                  <a:close/>
                  <a:moveTo>
                    <a:pt x="22776" y="2735"/>
                  </a:moveTo>
                  <a:cubicBezTo>
                    <a:pt x="23161" y="3418"/>
                    <a:pt x="23020" y="4283"/>
                    <a:pt x="22336" y="5063"/>
                  </a:cubicBezTo>
                  <a:cubicBezTo>
                    <a:pt x="21392" y="6149"/>
                    <a:pt x="20187" y="6824"/>
                    <a:pt x="18821" y="7204"/>
                  </a:cubicBezTo>
                  <a:cubicBezTo>
                    <a:pt x="16263" y="7914"/>
                    <a:pt x="13688" y="8547"/>
                    <a:pt x="11135" y="9285"/>
                  </a:cubicBezTo>
                  <a:cubicBezTo>
                    <a:pt x="10268" y="9537"/>
                    <a:pt x="9443" y="9964"/>
                    <a:pt x="8623" y="10362"/>
                  </a:cubicBezTo>
                  <a:cubicBezTo>
                    <a:pt x="7454" y="10926"/>
                    <a:pt x="6808" y="11957"/>
                    <a:pt x="6675" y="13181"/>
                  </a:cubicBezTo>
                  <a:cubicBezTo>
                    <a:pt x="6555" y="14272"/>
                    <a:pt x="6712" y="15390"/>
                    <a:pt x="6767" y="16500"/>
                  </a:cubicBezTo>
                  <a:cubicBezTo>
                    <a:pt x="6803" y="17255"/>
                    <a:pt x="6890" y="18012"/>
                    <a:pt x="6913" y="18773"/>
                  </a:cubicBezTo>
                  <a:cubicBezTo>
                    <a:pt x="6917" y="18906"/>
                    <a:pt x="6725" y="19043"/>
                    <a:pt x="6620" y="19176"/>
                  </a:cubicBezTo>
                  <a:cubicBezTo>
                    <a:pt x="6505" y="19075"/>
                    <a:pt x="6331" y="18993"/>
                    <a:pt x="6276" y="18864"/>
                  </a:cubicBezTo>
                  <a:cubicBezTo>
                    <a:pt x="5749" y="17627"/>
                    <a:pt x="5199" y="16399"/>
                    <a:pt x="4740" y="15134"/>
                  </a:cubicBezTo>
                  <a:cubicBezTo>
                    <a:pt x="4483" y="14428"/>
                    <a:pt x="4589" y="13759"/>
                    <a:pt x="5300" y="13245"/>
                  </a:cubicBezTo>
                  <a:cubicBezTo>
                    <a:pt x="6046" y="12705"/>
                    <a:pt x="6359" y="11967"/>
                    <a:pt x="6175" y="10986"/>
                  </a:cubicBezTo>
                  <a:cubicBezTo>
                    <a:pt x="6079" y="10463"/>
                    <a:pt x="6189" y="9849"/>
                    <a:pt x="6377" y="9335"/>
                  </a:cubicBezTo>
                  <a:cubicBezTo>
                    <a:pt x="6651" y="8597"/>
                    <a:pt x="7279" y="8208"/>
                    <a:pt x="8091" y="8180"/>
                  </a:cubicBezTo>
                  <a:cubicBezTo>
                    <a:pt x="8265" y="8174"/>
                    <a:pt x="8439" y="8173"/>
                    <a:pt x="8613" y="8173"/>
                  </a:cubicBezTo>
                  <a:cubicBezTo>
                    <a:pt x="8699" y="8173"/>
                    <a:pt x="8786" y="8173"/>
                    <a:pt x="8873" y="8173"/>
                  </a:cubicBezTo>
                  <a:cubicBezTo>
                    <a:pt x="8959" y="8173"/>
                    <a:pt x="9046" y="8173"/>
                    <a:pt x="9132" y="8172"/>
                  </a:cubicBezTo>
                  <a:cubicBezTo>
                    <a:pt x="10677" y="8153"/>
                    <a:pt x="11932" y="7539"/>
                    <a:pt x="12894" y="6329"/>
                  </a:cubicBezTo>
                  <a:cubicBezTo>
                    <a:pt x="13119" y="6045"/>
                    <a:pt x="13362" y="5765"/>
                    <a:pt x="13609" y="5499"/>
                  </a:cubicBezTo>
                  <a:cubicBezTo>
                    <a:pt x="14244" y="4822"/>
                    <a:pt x="14984" y="4613"/>
                    <a:pt x="15770" y="4613"/>
                  </a:cubicBezTo>
                  <a:cubicBezTo>
                    <a:pt x="16181" y="4613"/>
                    <a:pt x="16605" y="4670"/>
                    <a:pt x="17033" y="4747"/>
                  </a:cubicBezTo>
                  <a:cubicBezTo>
                    <a:pt x="17378" y="4808"/>
                    <a:pt x="17718" y="4836"/>
                    <a:pt x="18054" y="4836"/>
                  </a:cubicBezTo>
                  <a:cubicBezTo>
                    <a:pt x="19188" y="4836"/>
                    <a:pt x="20276" y="4520"/>
                    <a:pt x="21314" y="4078"/>
                  </a:cubicBezTo>
                  <a:cubicBezTo>
                    <a:pt x="21882" y="3839"/>
                    <a:pt x="22286" y="3202"/>
                    <a:pt x="22776" y="2735"/>
                  </a:cubicBezTo>
                  <a:close/>
                  <a:moveTo>
                    <a:pt x="19434" y="0"/>
                  </a:moveTo>
                  <a:cubicBezTo>
                    <a:pt x="18618" y="0"/>
                    <a:pt x="17847" y="271"/>
                    <a:pt x="17294" y="865"/>
                  </a:cubicBezTo>
                  <a:cubicBezTo>
                    <a:pt x="16228" y="2016"/>
                    <a:pt x="14878" y="2468"/>
                    <a:pt x="13382" y="2468"/>
                  </a:cubicBezTo>
                  <a:cubicBezTo>
                    <a:pt x="13186" y="2468"/>
                    <a:pt x="12989" y="2460"/>
                    <a:pt x="12789" y="2445"/>
                  </a:cubicBezTo>
                  <a:cubicBezTo>
                    <a:pt x="12732" y="2441"/>
                    <a:pt x="12674" y="2440"/>
                    <a:pt x="12617" y="2440"/>
                  </a:cubicBezTo>
                  <a:cubicBezTo>
                    <a:pt x="12519" y="2440"/>
                    <a:pt x="12420" y="2444"/>
                    <a:pt x="12322" y="2444"/>
                  </a:cubicBezTo>
                  <a:cubicBezTo>
                    <a:pt x="12276" y="2444"/>
                    <a:pt x="12230" y="2443"/>
                    <a:pt x="12184" y="2441"/>
                  </a:cubicBezTo>
                  <a:cubicBezTo>
                    <a:pt x="12110" y="2437"/>
                    <a:pt x="12036" y="2436"/>
                    <a:pt x="11963" y="2436"/>
                  </a:cubicBezTo>
                  <a:cubicBezTo>
                    <a:pt x="10444" y="2436"/>
                    <a:pt x="9371" y="3168"/>
                    <a:pt x="8737" y="4577"/>
                  </a:cubicBezTo>
                  <a:cubicBezTo>
                    <a:pt x="8448" y="5232"/>
                    <a:pt x="7944" y="5622"/>
                    <a:pt x="7294" y="5833"/>
                  </a:cubicBezTo>
                  <a:cubicBezTo>
                    <a:pt x="6894" y="5962"/>
                    <a:pt x="6482" y="6057"/>
                    <a:pt x="6069" y="6145"/>
                  </a:cubicBezTo>
                  <a:cubicBezTo>
                    <a:pt x="4814" y="6415"/>
                    <a:pt x="3644" y="6837"/>
                    <a:pt x="2727" y="7803"/>
                  </a:cubicBezTo>
                  <a:cubicBezTo>
                    <a:pt x="1890" y="8679"/>
                    <a:pt x="1683" y="9605"/>
                    <a:pt x="2146" y="10718"/>
                  </a:cubicBezTo>
                  <a:cubicBezTo>
                    <a:pt x="2256" y="10971"/>
                    <a:pt x="2375" y="11223"/>
                    <a:pt x="2466" y="11480"/>
                  </a:cubicBezTo>
                  <a:cubicBezTo>
                    <a:pt x="2687" y="12103"/>
                    <a:pt x="2613" y="12268"/>
                    <a:pt x="2050" y="12598"/>
                  </a:cubicBezTo>
                  <a:cubicBezTo>
                    <a:pt x="1688" y="12809"/>
                    <a:pt x="1316" y="13015"/>
                    <a:pt x="996" y="13281"/>
                  </a:cubicBezTo>
                  <a:cubicBezTo>
                    <a:pt x="66" y="14051"/>
                    <a:pt x="1" y="15811"/>
                    <a:pt x="817" y="16709"/>
                  </a:cubicBezTo>
                  <a:cubicBezTo>
                    <a:pt x="1390" y="17337"/>
                    <a:pt x="2091" y="17718"/>
                    <a:pt x="2770" y="17801"/>
                  </a:cubicBezTo>
                  <a:cubicBezTo>
                    <a:pt x="2742" y="18533"/>
                    <a:pt x="2586" y="19208"/>
                    <a:pt x="2720" y="19812"/>
                  </a:cubicBezTo>
                  <a:cubicBezTo>
                    <a:pt x="3067" y="21389"/>
                    <a:pt x="4300" y="22288"/>
                    <a:pt x="5978" y="22301"/>
                  </a:cubicBezTo>
                  <a:cubicBezTo>
                    <a:pt x="6332" y="22305"/>
                    <a:pt x="6515" y="22402"/>
                    <a:pt x="6597" y="22742"/>
                  </a:cubicBezTo>
                  <a:cubicBezTo>
                    <a:pt x="6895" y="23928"/>
                    <a:pt x="7235" y="25106"/>
                    <a:pt x="7482" y="26307"/>
                  </a:cubicBezTo>
                  <a:cubicBezTo>
                    <a:pt x="7555" y="26651"/>
                    <a:pt x="7670" y="26793"/>
                    <a:pt x="7931" y="26825"/>
                  </a:cubicBezTo>
                  <a:cubicBezTo>
                    <a:pt x="7967" y="26827"/>
                    <a:pt x="8003" y="26828"/>
                    <a:pt x="8039" y="26828"/>
                  </a:cubicBezTo>
                  <a:cubicBezTo>
                    <a:pt x="8075" y="26828"/>
                    <a:pt x="8111" y="26827"/>
                    <a:pt x="8147" y="26825"/>
                  </a:cubicBezTo>
                  <a:cubicBezTo>
                    <a:pt x="8206" y="25203"/>
                    <a:pt x="7944" y="23686"/>
                    <a:pt x="7160" y="22279"/>
                  </a:cubicBezTo>
                  <a:cubicBezTo>
                    <a:pt x="7073" y="22128"/>
                    <a:pt x="6930" y="21967"/>
                    <a:pt x="6775" y="21907"/>
                  </a:cubicBezTo>
                  <a:cubicBezTo>
                    <a:pt x="6193" y="21673"/>
                    <a:pt x="5607" y="21458"/>
                    <a:pt x="5007" y="21284"/>
                  </a:cubicBezTo>
                  <a:cubicBezTo>
                    <a:pt x="3993" y="20991"/>
                    <a:pt x="3512" y="20266"/>
                    <a:pt x="3356" y="19294"/>
                  </a:cubicBezTo>
                  <a:cubicBezTo>
                    <a:pt x="3219" y="18447"/>
                    <a:pt x="3760" y="17663"/>
                    <a:pt x="4498" y="17544"/>
                  </a:cubicBezTo>
                  <a:cubicBezTo>
                    <a:pt x="4558" y="17534"/>
                    <a:pt x="4613" y="17529"/>
                    <a:pt x="4665" y="17529"/>
                  </a:cubicBezTo>
                  <a:cubicBezTo>
                    <a:pt x="4881" y="17529"/>
                    <a:pt x="5026" y="17624"/>
                    <a:pt x="5125" y="17901"/>
                  </a:cubicBezTo>
                  <a:cubicBezTo>
                    <a:pt x="5300" y="18402"/>
                    <a:pt x="5529" y="18883"/>
                    <a:pt x="5771" y="19355"/>
                  </a:cubicBezTo>
                  <a:cubicBezTo>
                    <a:pt x="5958" y="19711"/>
                    <a:pt x="6267" y="19918"/>
                    <a:pt x="6668" y="19918"/>
                  </a:cubicBezTo>
                  <a:cubicBezTo>
                    <a:pt x="6700" y="19918"/>
                    <a:pt x="6733" y="19917"/>
                    <a:pt x="6766" y="19914"/>
                  </a:cubicBezTo>
                  <a:cubicBezTo>
                    <a:pt x="7239" y="19872"/>
                    <a:pt x="7458" y="19538"/>
                    <a:pt x="7605" y="19144"/>
                  </a:cubicBezTo>
                  <a:cubicBezTo>
                    <a:pt x="7664" y="18970"/>
                    <a:pt x="7742" y="18782"/>
                    <a:pt x="7725" y="18612"/>
                  </a:cubicBezTo>
                  <a:cubicBezTo>
                    <a:pt x="7632" y="17746"/>
                    <a:pt x="7632" y="16847"/>
                    <a:pt x="7380" y="16027"/>
                  </a:cubicBezTo>
                  <a:cubicBezTo>
                    <a:pt x="7079" y="15032"/>
                    <a:pt x="7069" y="14074"/>
                    <a:pt x="7298" y="13107"/>
                  </a:cubicBezTo>
                  <a:cubicBezTo>
                    <a:pt x="7481" y="12314"/>
                    <a:pt x="7794" y="11534"/>
                    <a:pt x="8564" y="11122"/>
                  </a:cubicBezTo>
                  <a:cubicBezTo>
                    <a:pt x="9398" y="10673"/>
                    <a:pt x="10241" y="10205"/>
                    <a:pt x="11139" y="9917"/>
                  </a:cubicBezTo>
                  <a:cubicBezTo>
                    <a:pt x="12546" y="9463"/>
                    <a:pt x="14008" y="9165"/>
                    <a:pt x="15438" y="8770"/>
                  </a:cubicBezTo>
                  <a:cubicBezTo>
                    <a:pt x="17395" y="8240"/>
                    <a:pt x="19412" y="7882"/>
                    <a:pt x="21181" y="6805"/>
                  </a:cubicBezTo>
                  <a:cubicBezTo>
                    <a:pt x="21539" y="6589"/>
                    <a:pt x="21888" y="6365"/>
                    <a:pt x="22241" y="6149"/>
                  </a:cubicBezTo>
                  <a:lnTo>
                    <a:pt x="22250" y="6140"/>
                  </a:lnTo>
                  <a:cubicBezTo>
                    <a:pt x="22433" y="5907"/>
                    <a:pt x="22626" y="5677"/>
                    <a:pt x="22813" y="5448"/>
                  </a:cubicBezTo>
                  <a:cubicBezTo>
                    <a:pt x="23478" y="4655"/>
                    <a:pt x="23840" y="3738"/>
                    <a:pt x="23464" y="2743"/>
                  </a:cubicBezTo>
                  <a:cubicBezTo>
                    <a:pt x="22826" y="1050"/>
                    <a:pt x="21042" y="0"/>
                    <a:pt x="19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2085225" y="1712475"/>
              <a:ext cx="62600" cy="23725"/>
            </a:xfrm>
            <a:custGeom>
              <a:avLst/>
              <a:gdLst/>
              <a:ahLst/>
              <a:cxnLst/>
              <a:rect l="l" t="t" r="r" b="b"/>
              <a:pathLst>
                <a:path w="2504" h="949" extrusionOk="0">
                  <a:moveTo>
                    <a:pt x="2118" y="0"/>
                  </a:moveTo>
                  <a:cubicBezTo>
                    <a:pt x="2114" y="0"/>
                    <a:pt x="2109" y="0"/>
                    <a:pt x="2105" y="1"/>
                  </a:cubicBezTo>
                  <a:cubicBezTo>
                    <a:pt x="1504" y="41"/>
                    <a:pt x="904" y="110"/>
                    <a:pt x="307" y="203"/>
                  </a:cubicBezTo>
                  <a:cubicBezTo>
                    <a:pt x="193" y="220"/>
                    <a:pt x="29" y="358"/>
                    <a:pt x="15" y="459"/>
                  </a:cubicBezTo>
                  <a:cubicBezTo>
                    <a:pt x="0" y="564"/>
                    <a:pt x="114" y="733"/>
                    <a:pt x="221" y="798"/>
                  </a:cubicBezTo>
                  <a:cubicBezTo>
                    <a:pt x="348" y="885"/>
                    <a:pt x="528" y="889"/>
                    <a:pt x="757" y="948"/>
                  </a:cubicBezTo>
                  <a:cubicBezTo>
                    <a:pt x="1214" y="839"/>
                    <a:pt x="1733" y="738"/>
                    <a:pt x="2232" y="582"/>
                  </a:cubicBezTo>
                  <a:cubicBezTo>
                    <a:pt x="2352" y="545"/>
                    <a:pt x="2415" y="334"/>
                    <a:pt x="2503" y="206"/>
                  </a:cubicBezTo>
                  <a:cubicBezTo>
                    <a:pt x="2375" y="135"/>
                    <a:pt x="2242" y="0"/>
                    <a:pt x="2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1837250" y="2914175"/>
              <a:ext cx="298300" cy="72725"/>
            </a:xfrm>
            <a:custGeom>
              <a:avLst/>
              <a:gdLst/>
              <a:ahLst/>
              <a:cxnLst/>
              <a:rect l="l" t="t" r="r" b="b"/>
              <a:pathLst>
                <a:path w="11932" h="2909" extrusionOk="0">
                  <a:moveTo>
                    <a:pt x="3345" y="1"/>
                  </a:moveTo>
                  <a:cubicBezTo>
                    <a:pt x="3232" y="1"/>
                    <a:pt x="3115" y="9"/>
                    <a:pt x="2990" y="27"/>
                  </a:cubicBezTo>
                  <a:cubicBezTo>
                    <a:pt x="2004" y="164"/>
                    <a:pt x="1009" y="229"/>
                    <a:pt x="1" y="324"/>
                  </a:cubicBezTo>
                  <a:cubicBezTo>
                    <a:pt x="28" y="682"/>
                    <a:pt x="74" y="1062"/>
                    <a:pt x="92" y="1447"/>
                  </a:cubicBezTo>
                  <a:cubicBezTo>
                    <a:pt x="138" y="2625"/>
                    <a:pt x="298" y="2795"/>
                    <a:pt x="1499" y="2892"/>
                  </a:cubicBezTo>
                  <a:cubicBezTo>
                    <a:pt x="1619" y="2903"/>
                    <a:pt x="1739" y="2909"/>
                    <a:pt x="1859" y="2909"/>
                  </a:cubicBezTo>
                  <a:cubicBezTo>
                    <a:pt x="1941" y="2909"/>
                    <a:pt x="2023" y="2906"/>
                    <a:pt x="2104" y="2901"/>
                  </a:cubicBezTo>
                  <a:cubicBezTo>
                    <a:pt x="4057" y="2772"/>
                    <a:pt x="6009" y="2653"/>
                    <a:pt x="7961" y="2506"/>
                  </a:cubicBezTo>
                  <a:cubicBezTo>
                    <a:pt x="9286" y="2406"/>
                    <a:pt x="10607" y="2259"/>
                    <a:pt x="11926" y="2131"/>
                  </a:cubicBezTo>
                  <a:cubicBezTo>
                    <a:pt x="11926" y="2076"/>
                    <a:pt x="11932" y="2025"/>
                    <a:pt x="11932" y="1971"/>
                  </a:cubicBezTo>
                  <a:cubicBezTo>
                    <a:pt x="11762" y="1924"/>
                    <a:pt x="11592" y="1860"/>
                    <a:pt x="11419" y="1828"/>
                  </a:cubicBezTo>
                  <a:cubicBezTo>
                    <a:pt x="10104" y="1594"/>
                    <a:pt x="8783" y="1401"/>
                    <a:pt x="7477" y="1131"/>
                  </a:cubicBezTo>
                  <a:cubicBezTo>
                    <a:pt x="6459" y="921"/>
                    <a:pt x="5396" y="755"/>
                    <a:pt x="4483" y="307"/>
                  </a:cubicBezTo>
                  <a:cubicBezTo>
                    <a:pt x="4072" y="104"/>
                    <a:pt x="3734" y="1"/>
                    <a:pt x="334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2125675" y="989875"/>
              <a:ext cx="700" cy="600"/>
            </a:xfrm>
            <a:custGeom>
              <a:avLst/>
              <a:gdLst/>
              <a:ahLst/>
              <a:cxnLst/>
              <a:rect l="l" t="t" r="r" b="b"/>
              <a:pathLst>
                <a:path w="28" h="24" extrusionOk="0">
                  <a:moveTo>
                    <a:pt x="19" y="0"/>
                  </a:moveTo>
                  <a:lnTo>
                    <a:pt x="10" y="9"/>
                  </a:lnTo>
                  <a:lnTo>
                    <a:pt x="0" y="19"/>
                  </a:lnTo>
                  <a:cubicBezTo>
                    <a:pt x="2" y="19"/>
                    <a:pt x="5" y="19"/>
                    <a:pt x="7" y="19"/>
                  </a:cubicBezTo>
                  <a:cubicBezTo>
                    <a:pt x="14" y="19"/>
                    <a:pt x="21" y="20"/>
                    <a:pt x="27" y="23"/>
                  </a:cubicBezTo>
                  <a:cubicBezTo>
                    <a:pt x="23" y="16"/>
                    <a:pt x="20" y="8"/>
                    <a:pt x="19" y="0"/>
                  </a:cubicBezTo>
                  <a:close/>
                </a:path>
              </a:pathLst>
            </a:custGeom>
            <a:solidFill>
              <a:srgbClr val="2F3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1917675" y="1282700"/>
              <a:ext cx="175100" cy="109500"/>
            </a:xfrm>
            <a:custGeom>
              <a:avLst/>
              <a:gdLst/>
              <a:ahLst/>
              <a:cxnLst/>
              <a:rect l="l" t="t" r="r" b="b"/>
              <a:pathLst>
                <a:path w="7004" h="4380" extrusionOk="0">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1982425" y="1069100"/>
              <a:ext cx="84250" cy="42025"/>
            </a:xfrm>
            <a:custGeom>
              <a:avLst/>
              <a:gdLst/>
              <a:ahLst/>
              <a:cxnLst/>
              <a:rect l="l" t="t" r="r" b="b"/>
              <a:pathLst>
                <a:path w="3370" h="1681" extrusionOk="0">
                  <a:moveTo>
                    <a:pt x="2160" y="1"/>
                  </a:moveTo>
                  <a:cubicBezTo>
                    <a:pt x="2150" y="1"/>
                    <a:pt x="2141" y="1"/>
                    <a:pt x="2133" y="2"/>
                  </a:cubicBezTo>
                  <a:cubicBezTo>
                    <a:pt x="1426" y="38"/>
                    <a:pt x="858" y="396"/>
                    <a:pt x="381" y="860"/>
                  </a:cubicBezTo>
                  <a:cubicBezTo>
                    <a:pt x="0" y="1226"/>
                    <a:pt x="189" y="1680"/>
                    <a:pt x="721" y="1680"/>
                  </a:cubicBezTo>
                  <a:cubicBezTo>
                    <a:pt x="736" y="1680"/>
                    <a:pt x="751" y="1681"/>
                    <a:pt x="765" y="1681"/>
                  </a:cubicBezTo>
                  <a:cubicBezTo>
                    <a:pt x="1305" y="1681"/>
                    <a:pt x="1863" y="1603"/>
                    <a:pt x="2389" y="1474"/>
                  </a:cubicBezTo>
                  <a:cubicBezTo>
                    <a:pt x="2815" y="1373"/>
                    <a:pt x="3370" y="1236"/>
                    <a:pt x="3269" y="626"/>
                  </a:cubicBezTo>
                  <a:cubicBezTo>
                    <a:pt x="3177" y="64"/>
                    <a:pt x="2646" y="44"/>
                    <a:pt x="2187" y="2"/>
                  </a:cubicBezTo>
                  <a:cubicBezTo>
                    <a:pt x="2178" y="1"/>
                    <a:pt x="2169" y="1"/>
                    <a:pt x="21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a:off x="2016475" y="1117875"/>
              <a:ext cx="48575" cy="57900"/>
            </a:xfrm>
            <a:custGeom>
              <a:avLst/>
              <a:gdLst/>
              <a:ahLst/>
              <a:cxnLst/>
              <a:rect l="l" t="t" r="r" b="b"/>
              <a:pathLst>
                <a:path w="1943" h="2316" extrusionOk="0">
                  <a:moveTo>
                    <a:pt x="655" y="0"/>
                  </a:moveTo>
                  <a:cubicBezTo>
                    <a:pt x="274" y="0"/>
                    <a:pt x="0" y="292"/>
                    <a:pt x="69" y="743"/>
                  </a:cubicBezTo>
                  <a:cubicBezTo>
                    <a:pt x="123" y="1095"/>
                    <a:pt x="280" y="1439"/>
                    <a:pt x="435" y="1765"/>
                  </a:cubicBezTo>
                  <a:cubicBezTo>
                    <a:pt x="562" y="2026"/>
                    <a:pt x="746" y="2315"/>
                    <a:pt x="1018" y="2315"/>
                  </a:cubicBezTo>
                  <a:cubicBezTo>
                    <a:pt x="1082" y="2315"/>
                    <a:pt x="1150" y="2300"/>
                    <a:pt x="1223" y="2264"/>
                  </a:cubicBezTo>
                  <a:cubicBezTo>
                    <a:pt x="1517" y="2123"/>
                    <a:pt x="1710" y="1755"/>
                    <a:pt x="1943" y="1490"/>
                  </a:cubicBezTo>
                  <a:cubicBezTo>
                    <a:pt x="1838" y="861"/>
                    <a:pt x="1458" y="260"/>
                    <a:pt x="985" y="68"/>
                  </a:cubicBezTo>
                  <a:cubicBezTo>
                    <a:pt x="871" y="22"/>
                    <a:pt x="759" y="0"/>
                    <a:pt x="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6"/>
            <p:cNvSpPr/>
            <p:nvPr/>
          </p:nvSpPr>
          <p:spPr>
            <a:xfrm>
              <a:off x="1616900" y="1993400"/>
              <a:ext cx="427550" cy="104675"/>
            </a:xfrm>
            <a:custGeom>
              <a:avLst/>
              <a:gdLst/>
              <a:ahLst/>
              <a:cxnLst/>
              <a:rect l="l" t="t" r="r" b="b"/>
              <a:pathLst>
                <a:path w="17102" h="4187" extrusionOk="0">
                  <a:moveTo>
                    <a:pt x="556" y="1"/>
                  </a:moveTo>
                  <a:cubicBezTo>
                    <a:pt x="400" y="501"/>
                    <a:pt x="188" y="1106"/>
                    <a:pt x="38" y="1725"/>
                  </a:cubicBezTo>
                  <a:cubicBezTo>
                    <a:pt x="1" y="1885"/>
                    <a:pt x="110" y="2188"/>
                    <a:pt x="243" y="2256"/>
                  </a:cubicBezTo>
                  <a:cubicBezTo>
                    <a:pt x="775" y="2531"/>
                    <a:pt x="1325" y="2797"/>
                    <a:pt x="1898" y="2966"/>
                  </a:cubicBezTo>
                  <a:cubicBezTo>
                    <a:pt x="4195" y="3641"/>
                    <a:pt x="6555" y="3948"/>
                    <a:pt x="8939" y="4071"/>
                  </a:cubicBezTo>
                  <a:cubicBezTo>
                    <a:pt x="10671" y="4163"/>
                    <a:pt x="12412" y="4186"/>
                    <a:pt x="14150" y="4186"/>
                  </a:cubicBezTo>
                  <a:cubicBezTo>
                    <a:pt x="15117" y="4186"/>
                    <a:pt x="16079" y="4072"/>
                    <a:pt x="17101" y="4007"/>
                  </a:cubicBezTo>
                  <a:lnTo>
                    <a:pt x="17101" y="946"/>
                  </a:lnTo>
                  <a:cubicBezTo>
                    <a:pt x="15720" y="1120"/>
                    <a:pt x="14347" y="1192"/>
                    <a:pt x="12978" y="1192"/>
                  </a:cubicBezTo>
                  <a:cubicBezTo>
                    <a:pt x="8823" y="1192"/>
                    <a:pt x="4710" y="525"/>
                    <a:pt x="55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1374000" y="2078100"/>
              <a:ext cx="668375" cy="754250"/>
            </a:xfrm>
            <a:custGeom>
              <a:avLst/>
              <a:gdLst/>
              <a:ahLst/>
              <a:cxnLst/>
              <a:rect l="l" t="t" r="r" b="b"/>
              <a:pathLst>
                <a:path w="26735" h="30170" extrusionOk="0">
                  <a:moveTo>
                    <a:pt x="10217" y="1"/>
                  </a:moveTo>
                  <a:cubicBezTo>
                    <a:pt x="6843" y="9159"/>
                    <a:pt x="3437" y="18399"/>
                    <a:pt x="0" y="27722"/>
                  </a:cubicBezTo>
                  <a:cubicBezTo>
                    <a:pt x="1911" y="29116"/>
                    <a:pt x="4313" y="29303"/>
                    <a:pt x="6605" y="30170"/>
                  </a:cubicBezTo>
                  <a:cubicBezTo>
                    <a:pt x="8236" y="26796"/>
                    <a:pt x="9831" y="23501"/>
                    <a:pt x="11431" y="20191"/>
                  </a:cubicBezTo>
                  <a:cubicBezTo>
                    <a:pt x="10142" y="19797"/>
                    <a:pt x="9740" y="19261"/>
                    <a:pt x="9790" y="17982"/>
                  </a:cubicBezTo>
                  <a:cubicBezTo>
                    <a:pt x="9845" y="16648"/>
                    <a:pt x="10262" y="15437"/>
                    <a:pt x="11087" y="14370"/>
                  </a:cubicBezTo>
                  <a:cubicBezTo>
                    <a:pt x="11553" y="13765"/>
                    <a:pt x="12132" y="13436"/>
                    <a:pt x="12832" y="13436"/>
                  </a:cubicBezTo>
                  <a:cubicBezTo>
                    <a:pt x="12966" y="13436"/>
                    <a:pt x="13103" y="13448"/>
                    <a:pt x="13245" y="13472"/>
                  </a:cubicBezTo>
                  <a:cubicBezTo>
                    <a:pt x="13613" y="13535"/>
                    <a:pt x="13960" y="13710"/>
                    <a:pt x="14351" y="13847"/>
                  </a:cubicBezTo>
                  <a:cubicBezTo>
                    <a:pt x="14414" y="13710"/>
                    <a:pt x="14484" y="13544"/>
                    <a:pt x="14561" y="13380"/>
                  </a:cubicBezTo>
                  <a:cubicBezTo>
                    <a:pt x="15153" y="12119"/>
                    <a:pt x="15739" y="10859"/>
                    <a:pt x="16335" y="9603"/>
                  </a:cubicBezTo>
                  <a:cubicBezTo>
                    <a:pt x="16812" y="8594"/>
                    <a:pt x="17298" y="7591"/>
                    <a:pt x="17778" y="6587"/>
                  </a:cubicBezTo>
                  <a:cubicBezTo>
                    <a:pt x="18095" y="5927"/>
                    <a:pt x="18361" y="5239"/>
                    <a:pt x="18737" y="4616"/>
                  </a:cubicBezTo>
                  <a:cubicBezTo>
                    <a:pt x="18901" y="4341"/>
                    <a:pt x="19259" y="4080"/>
                    <a:pt x="19571" y="4015"/>
                  </a:cubicBezTo>
                  <a:cubicBezTo>
                    <a:pt x="20268" y="3878"/>
                    <a:pt x="20988" y="3856"/>
                    <a:pt x="21697" y="3810"/>
                  </a:cubicBezTo>
                  <a:cubicBezTo>
                    <a:pt x="22140" y="3779"/>
                    <a:pt x="22609" y="3685"/>
                    <a:pt x="23048" y="3685"/>
                  </a:cubicBezTo>
                  <a:cubicBezTo>
                    <a:pt x="23259" y="3685"/>
                    <a:pt x="23464" y="3707"/>
                    <a:pt x="23655" y="3768"/>
                  </a:cubicBezTo>
                  <a:cubicBezTo>
                    <a:pt x="23982" y="3874"/>
                    <a:pt x="24297" y="3915"/>
                    <a:pt x="24604" y="3915"/>
                  </a:cubicBezTo>
                  <a:cubicBezTo>
                    <a:pt x="25232" y="3915"/>
                    <a:pt x="25830" y="3744"/>
                    <a:pt x="26442" y="3599"/>
                  </a:cubicBezTo>
                  <a:cubicBezTo>
                    <a:pt x="26552" y="3572"/>
                    <a:pt x="26708" y="3425"/>
                    <a:pt x="26712" y="3324"/>
                  </a:cubicBezTo>
                  <a:cubicBezTo>
                    <a:pt x="26735" y="2714"/>
                    <a:pt x="26726" y="2104"/>
                    <a:pt x="26726" y="1504"/>
                  </a:cubicBezTo>
                  <a:lnTo>
                    <a:pt x="26726" y="1504"/>
                  </a:lnTo>
                  <a:cubicBezTo>
                    <a:pt x="25078" y="1633"/>
                    <a:pt x="23437" y="1709"/>
                    <a:pt x="21809" y="1709"/>
                  </a:cubicBezTo>
                  <a:cubicBezTo>
                    <a:pt x="17850" y="1709"/>
                    <a:pt x="13964" y="1257"/>
                    <a:pt x="10217"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6"/>
            <p:cNvSpPr/>
            <p:nvPr/>
          </p:nvSpPr>
          <p:spPr>
            <a:xfrm>
              <a:off x="1636600" y="1891675"/>
              <a:ext cx="407050" cy="107575"/>
            </a:xfrm>
            <a:custGeom>
              <a:avLst/>
              <a:gdLst/>
              <a:ahLst/>
              <a:cxnLst/>
              <a:rect l="l" t="t" r="r" b="b"/>
              <a:pathLst>
                <a:path w="16282" h="4303" extrusionOk="0">
                  <a:moveTo>
                    <a:pt x="908" y="0"/>
                  </a:moveTo>
                  <a:cubicBezTo>
                    <a:pt x="610" y="1077"/>
                    <a:pt x="335" y="2077"/>
                    <a:pt x="0" y="3273"/>
                  </a:cubicBezTo>
                  <a:cubicBezTo>
                    <a:pt x="4105" y="3595"/>
                    <a:pt x="8111" y="4302"/>
                    <a:pt x="12153" y="4302"/>
                  </a:cubicBezTo>
                  <a:cubicBezTo>
                    <a:pt x="13523" y="4302"/>
                    <a:pt x="14898" y="4221"/>
                    <a:pt x="16281" y="4016"/>
                  </a:cubicBezTo>
                  <a:cubicBezTo>
                    <a:pt x="16240" y="3580"/>
                    <a:pt x="16204" y="3145"/>
                    <a:pt x="16157" y="2714"/>
                  </a:cubicBezTo>
                  <a:cubicBezTo>
                    <a:pt x="16107" y="2264"/>
                    <a:pt x="16057" y="1816"/>
                    <a:pt x="16006" y="1399"/>
                  </a:cubicBezTo>
                  <a:cubicBezTo>
                    <a:pt x="15440" y="1403"/>
                    <a:pt x="14875" y="1406"/>
                    <a:pt x="14311" y="1406"/>
                  </a:cubicBezTo>
                  <a:cubicBezTo>
                    <a:pt x="9787" y="1406"/>
                    <a:pt x="5313" y="1223"/>
                    <a:pt x="908"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a:off x="1981625" y="1215525"/>
              <a:ext cx="60875" cy="48925"/>
            </a:xfrm>
            <a:custGeom>
              <a:avLst/>
              <a:gdLst/>
              <a:ahLst/>
              <a:cxnLst/>
              <a:rect l="l" t="t" r="r" b="b"/>
              <a:pathLst>
                <a:path w="2435" h="1957" extrusionOk="0">
                  <a:moveTo>
                    <a:pt x="1140" y="1"/>
                  </a:moveTo>
                  <a:cubicBezTo>
                    <a:pt x="885" y="1"/>
                    <a:pt x="630" y="13"/>
                    <a:pt x="377" y="31"/>
                  </a:cubicBezTo>
                  <a:cubicBezTo>
                    <a:pt x="248" y="41"/>
                    <a:pt x="124" y="192"/>
                    <a:pt x="0" y="279"/>
                  </a:cubicBezTo>
                  <a:cubicBezTo>
                    <a:pt x="120" y="366"/>
                    <a:pt x="234" y="503"/>
                    <a:pt x="362" y="522"/>
                  </a:cubicBezTo>
                  <a:cubicBezTo>
                    <a:pt x="702" y="573"/>
                    <a:pt x="1046" y="567"/>
                    <a:pt x="1481" y="586"/>
                  </a:cubicBezTo>
                  <a:cubicBezTo>
                    <a:pt x="1243" y="920"/>
                    <a:pt x="1031" y="1154"/>
                    <a:pt x="903" y="1429"/>
                  </a:cubicBezTo>
                  <a:cubicBezTo>
                    <a:pt x="845" y="1566"/>
                    <a:pt x="945" y="1778"/>
                    <a:pt x="968" y="1957"/>
                  </a:cubicBezTo>
                  <a:cubicBezTo>
                    <a:pt x="1132" y="1919"/>
                    <a:pt x="1357" y="1942"/>
                    <a:pt x="1454" y="1842"/>
                  </a:cubicBezTo>
                  <a:cubicBezTo>
                    <a:pt x="1722" y="1547"/>
                    <a:pt x="1962" y="1225"/>
                    <a:pt x="2169" y="884"/>
                  </a:cubicBezTo>
                  <a:cubicBezTo>
                    <a:pt x="2434" y="439"/>
                    <a:pt x="2256" y="77"/>
                    <a:pt x="1742" y="26"/>
                  </a:cubicBezTo>
                  <a:cubicBezTo>
                    <a:pt x="1542" y="8"/>
                    <a:pt x="1341" y="1"/>
                    <a:pt x="1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a:off x="1665250" y="1805275"/>
              <a:ext cx="368550" cy="99825"/>
            </a:xfrm>
            <a:custGeom>
              <a:avLst/>
              <a:gdLst/>
              <a:ahLst/>
              <a:cxnLst/>
              <a:rect l="l" t="t" r="r" b="b"/>
              <a:pathLst>
                <a:path w="14742" h="3993" extrusionOk="0">
                  <a:moveTo>
                    <a:pt x="1027" y="0"/>
                  </a:moveTo>
                  <a:cubicBezTo>
                    <a:pt x="675" y="953"/>
                    <a:pt x="335" y="1870"/>
                    <a:pt x="0" y="2779"/>
                  </a:cubicBezTo>
                  <a:cubicBezTo>
                    <a:pt x="4295" y="3746"/>
                    <a:pt x="8567" y="3992"/>
                    <a:pt x="12893" y="3992"/>
                  </a:cubicBezTo>
                  <a:cubicBezTo>
                    <a:pt x="13508" y="3992"/>
                    <a:pt x="14124" y="3987"/>
                    <a:pt x="14742" y="3978"/>
                  </a:cubicBezTo>
                  <a:cubicBezTo>
                    <a:pt x="14673" y="3177"/>
                    <a:pt x="14613" y="2493"/>
                    <a:pt x="14549" y="1761"/>
                  </a:cubicBezTo>
                  <a:cubicBezTo>
                    <a:pt x="13918" y="1761"/>
                    <a:pt x="13303" y="1792"/>
                    <a:pt x="12698" y="1792"/>
                  </a:cubicBezTo>
                  <a:cubicBezTo>
                    <a:pt x="12328" y="1792"/>
                    <a:pt x="11961" y="1780"/>
                    <a:pt x="11597" y="1742"/>
                  </a:cubicBezTo>
                  <a:cubicBezTo>
                    <a:pt x="9306" y="1504"/>
                    <a:pt x="7028" y="1170"/>
                    <a:pt x="4740" y="890"/>
                  </a:cubicBezTo>
                  <a:cubicBezTo>
                    <a:pt x="3480" y="738"/>
                    <a:pt x="2192" y="729"/>
                    <a:pt x="1027"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6"/>
            <p:cNvSpPr/>
            <p:nvPr/>
          </p:nvSpPr>
          <p:spPr>
            <a:xfrm>
              <a:off x="1696650" y="1734125"/>
              <a:ext cx="330950" cy="94650"/>
            </a:xfrm>
            <a:custGeom>
              <a:avLst/>
              <a:gdLst/>
              <a:ahLst/>
              <a:cxnLst/>
              <a:rect l="l" t="t" r="r" b="b"/>
              <a:pathLst>
                <a:path w="13238" h="3786" extrusionOk="0">
                  <a:moveTo>
                    <a:pt x="546" y="0"/>
                  </a:moveTo>
                  <a:cubicBezTo>
                    <a:pt x="385" y="683"/>
                    <a:pt x="198" y="1462"/>
                    <a:pt x="0" y="2269"/>
                  </a:cubicBezTo>
                  <a:cubicBezTo>
                    <a:pt x="1686" y="2926"/>
                    <a:pt x="8994" y="3786"/>
                    <a:pt x="12043" y="3786"/>
                  </a:cubicBezTo>
                  <a:cubicBezTo>
                    <a:pt x="12609" y="3786"/>
                    <a:pt x="13029" y="3756"/>
                    <a:pt x="13238" y="3690"/>
                  </a:cubicBezTo>
                  <a:lnTo>
                    <a:pt x="13238" y="2141"/>
                  </a:lnTo>
                  <a:lnTo>
                    <a:pt x="12674" y="2140"/>
                  </a:lnTo>
                  <a:cubicBezTo>
                    <a:pt x="10593" y="2108"/>
                    <a:pt x="8507" y="2081"/>
                    <a:pt x="6427" y="2039"/>
                  </a:cubicBezTo>
                  <a:cubicBezTo>
                    <a:pt x="6174" y="2035"/>
                    <a:pt x="5840" y="2026"/>
                    <a:pt x="5693" y="1875"/>
                  </a:cubicBezTo>
                  <a:cubicBezTo>
                    <a:pt x="5111" y="1283"/>
                    <a:pt x="4323" y="1490"/>
                    <a:pt x="3667" y="1247"/>
                  </a:cubicBezTo>
                  <a:cubicBezTo>
                    <a:pt x="2613" y="867"/>
                    <a:pt x="1586" y="417"/>
                    <a:pt x="546"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6"/>
            <p:cNvSpPr/>
            <p:nvPr/>
          </p:nvSpPr>
          <p:spPr>
            <a:xfrm>
              <a:off x="1824425" y="2190850"/>
              <a:ext cx="217050" cy="708000"/>
            </a:xfrm>
            <a:custGeom>
              <a:avLst/>
              <a:gdLst/>
              <a:ahLst/>
              <a:cxnLst/>
              <a:rect l="l" t="t" r="r" b="b"/>
              <a:pathLst>
                <a:path w="8682" h="28320" extrusionOk="0">
                  <a:moveTo>
                    <a:pt x="8682" y="1"/>
                  </a:moveTo>
                  <a:lnTo>
                    <a:pt x="8682" y="1"/>
                  </a:lnTo>
                  <a:cubicBezTo>
                    <a:pt x="7650" y="56"/>
                    <a:pt x="6706" y="120"/>
                    <a:pt x="5761" y="148"/>
                  </a:cubicBezTo>
                  <a:cubicBezTo>
                    <a:pt x="5721" y="149"/>
                    <a:pt x="5681" y="149"/>
                    <a:pt x="5641" y="149"/>
                  </a:cubicBezTo>
                  <a:cubicBezTo>
                    <a:pt x="5194" y="149"/>
                    <a:pt x="4747" y="87"/>
                    <a:pt x="4302" y="87"/>
                  </a:cubicBezTo>
                  <a:cubicBezTo>
                    <a:pt x="4263" y="87"/>
                    <a:pt x="4223" y="87"/>
                    <a:pt x="4184" y="89"/>
                  </a:cubicBezTo>
                  <a:cubicBezTo>
                    <a:pt x="3782" y="96"/>
                    <a:pt x="3369" y="233"/>
                    <a:pt x="2980" y="233"/>
                  </a:cubicBezTo>
                  <a:cubicBezTo>
                    <a:pt x="2890" y="233"/>
                    <a:pt x="2800" y="225"/>
                    <a:pt x="2713" y="207"/>
                  </a:cubicBezTo>
                  <a:cubicBezTo>
                    <a:pt x="2574" y="179"/>
                    <a:pt x="2448" y="166"/>
                    <a:pt x="2333" y="166"/>
                  </a:cubicBezTo>
                  <a:cubicBezTo>
                    <a:pt x="1538" y="166"/>
                    <a:pt x="1266" y="791"/>
                    <a:pt x="1022" y="1467"/>
                  </a:cubicBezTo>
                  <a:cubicBezTo>
                    <a:pt x="912" y="1770"/>
                    <a:pt x="876" y="2110"/>
                    <a:pt x="857" y="2435"/>
                  </a:cubicBezTo>
                  <a:cubicBezTo>
                    <a:pt x="701" y="5236"/>
                    <a:pt x="577" y="8036"/>
                    <a:pt x="407" y="10832"/>
                  </a:cubicBezTo>
                  <a:cubicBezTo>
                    <a:pt x="60" y="16488"/>
                    <a:pt x="0" y="22153"/>
                    <a:pt x="119" y="27814"/>
                  </a:cubicBezTo>
                  <a:cubicBezTo>
                    <a:pt x="127" y="28147"/>
                    <a:pt x="219" y="28320"/>
                    <a:pt x="538" y="28320"/>
                  </a:cubicBezTo>
                  <a:cubicBezTo>
                    <a:pt x="554" y="28320"/>
                    <a:pt x="570" y="28319"/>
                    <a:pt x="586" y="28318"/>
                  </a:cubicBezTo>
                  <a:cubicBezTo>
                    <a:pt x="2132" y="28231"/>
                    <a:pt x="3671" y="28148"/>
                    <a:pt x="5111" y="28070"/>
                  </a:cubicBezTo>
                  <a:cubicBezTo>
                    <a:pt x="5661" y="24724"/>
                    <a:pt x="6188" y="21493"/>
                    <a:pt x="6715" y="18262"/>
                  </a:cubicBezTo>
                  <a:cubicBezTo>
                    <a:pt x="5198" y="17698"/>
                    <a:pt x="4368" y="16456"/>
                    <a:pt x="4456" y="14847"/>
                  </a:cubicBezTo>
                  <a:cubicBezTo>
                    <a:pt x="4580" y="12565"/>
                    <a:pt x="5684" y="11158"/>
                    <a:pt x="7828" y="10621"/>
                  </a:cubicBezTo>
                  <a:cubicBezTo>
                    <a:pt x="8112" y="7087"/>
                    <a:pt x="8398" y="3530"/>
                    <a:pt x="8682"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6"/>
            <p:cNvSpPr/>
            <p:nvPr/>
          </p:nvSpPr>
          <p:spPr>
            <a:xfrm>
              <a:off x="1889850" y="1564300"/>
              <a:ext cx="119075" cy="53200"/>
            </a:xfrm>
            <a:custGeom>
              <a:avLst/>
              <a:gdLst/>
              <a:ahLst/>
              <a:cxnLst/>
              <a:rect l="l" t="t" r="r" b="b"/>
              <a:pathLst>
                <a:path w="4763" h="2128" extrusionOk="0">
                  <a:moveTo>
                    <a:pt x="175" y="1"/>
                  </a:moveTo>
                  <a:cubicBezTo>
                    <a:pt x="19" y="1032"/>
                    <a:pt x="0" y="1160"/>
                    <a:pt x="894" y="1403"/>
                  </a:cubicBezTo>
                  <a:cubicBezTo>
                    <a:pt x="2118" y="1732"/>
                    <a:pt x="3387" y="1879"/>
                    <a:pt x="4763" y="2127"/>
                  </a:cubicBezTo>
                  <a:cubicBezTo>
                    <a:pt x="4634" y="1673"/>
                    <a:pt x="4580" y="1408"/>
                    <a:pt x="4479" y="1160"/>
                  </a:cubicBezTo>
                  <a:cubicBezTo>
                    <a:pt x="4418" y="1018"/>
                    <a:pt x="4290" y="834"/>
                    <a:pt x="4162" y="807"/>
                  </a:cubicBezTo>
                  <a:cubicBezTo>
                    <a:pt x="2851" y="523"/>
                    <a:pt x="1532" y="270"/>
                    <a:pt x="175"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a:off x="1842525" y="1184300"/>
              <a:ext cx="45300" cy="61975"/>
            </a:xfrm>
            <a:custGeom>
              <a:avLst/>
              <a:gdLst/>
              <a:ahLst/>
              <a:cxnLst/>
              <a:rect l="l" t="t" r="r" b="b"/>
              <a:pathLst>
                <a:path w="1812" h="2479" extrusionOk="0">
                  <a:moveTo>
                    <a:pt x="630" y="0"/>
                  </a:moveTo>
                  <a:cubicBezTo>
                    <a:pt x="505" y="0"/>
                    <a:pt x="388" y="23"/>
                    <a:pt x="307" y="74"/>
                  </a:cubicBezTo>
                  <a:cubicBezTo>
                    <a:pt x="133" y="189"/>
                    <a:pt x="0" y="551"/>
                    <a:pt x="37" y="771"/>
                  </a:cubicBezTo>
                  <a:cubicBezTo>
                    <a:pt x="101" y="1170"/>
                    <a:pt x="276" y="1564"/>
                    <a:pt x="468" y="1931"/>
                  </a:cubicBezTo>
                  <a:cubicBezTo>
                    <a:pt x="603" y="2190"/>
                    <a:pt x="808" y="2479"/>
                    <a:pt x="1087" y="2479"/>
                  </a:cubicBezTo>
                  <a:cubicBezTo>
                    <a:pt x="1159" y="2479"/>
                    <a:pt x="1235" y="2460"/>
                    <a:pt x="1315" y="2417"/>
                  </a:cubicBezTo>
                  <a:cubicBezTo>
                    <a:pt x="1582" y="2275"/>
                    <a:pt x="1715" y="1881"/>
                    <a:pt x="1811" y="1738"/>
                  </a:cubicBezTo>
                  <a:cubicBezTo>
                    <a:pt x="1765" y="936"/>
                    <a:pt x="1618" y="381"/>
                    <a:pt x="1059" y="93"/>
                  </a:cubicBezTo>
                  <a:cubicBezTo>
                    <a:pt x="945" y="35"/>
                    <a:pt x="782" y="0"/>
                    <a:pt x="6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a:off x="1788350" y="1298350"/>
              <a:ext cx="82025" cy="80100"/>
            </a:xfrm>
            <a:custGeom>
              <a:avLst/>
              <a:gdLst/>
              <a:ahLst/>
              <a:cxnLst/>
              <a:rect l="l" t="t" r="r" b="b"/>
              <a:pathLst>
                <a:path w="3281" h="3204" extrusionOk="0">
                  <a:moveTo>
                    <a:pt x="1551" y="0"/>
                  </a:moveTo>
                  <a:cubicBezTo>
                    <a:pt x="1542" y="0"/>
                    <a:pt x="1534" y="0"/>
                    <a:pt x="1526" y="0"/>
                  </a:cubicBezTo>
                  <a:cubicBezTo>
                    <a:pt x="646" y="5"/>
                    <a:pt x="22" y="756"/>
                    <a:pt x="9" y="1819"/>
                  </a:cubicBezTo>
                  <a:cubicBezTo>
                    <a:pt x="0" y="2616"/>
                    <a:pt x="646" y="3203"/>
                    <a:pt x="1536" y="3203"/>
                  </a:cubicBezTo>
                  <a:cubicBezTo>
                    <a:pt x="2548" y="3199"/>
                    <a:pt x="3272" y="2512"/>
                    <a:pt x="3276" y="1545"/>
                  </a:cubicBezTo>
                  <a:cubicBezTo>
                    <a:pt x="3281" y="612"/>
                    <a:pt x="2595" y="0"/>
                    <a:pt x="1551"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1787875" y="1139275"/>
              <a:ext cx="69350" cy="65075"/>
            </a:xfrm>
            <a:custGeom>
              <a:avLst/>
              <a:gdLst/>
              <a:ahLst/>
              <a:cxnLst/>
              <a:rect l="l" t="t" r="r" b="b"/>
              <a:pathLst>
                <a:path w="2774" h="2603" extrusionOk="0">
                  <a:moveTo>
                    <a:pt x="1902" y="1"/>
                  </a:moveTo>
                  <a:cubicBezTo>
                    <a:pt x="1040" y="1"/>
                    <a:pt x="0" y="1317"/>
                    <a:pt x="207" y="2137"/>
                  </a:cubicBezTo>
                  <a:cubicBezTo>
                    <a:pt x="276" y="2408"/>
                    <a:pt x="491" y="2603"/>
                    <a:pt x="705" y="2603"/>
                  </a:cubicBezTo>
                  <a:cubicBezTo>
                    <a:pt x="788" y="2603"/>
                    <a:pt x="870" y="2573"/>
                    <a:pt x="945" y="2508"/>
                  </a:cubicBezTo>
                  <a:cubicBezTo>
                    <a:pt x="1490" y="2037"/>
                    <a:pt x="2035" y="1536"/>
                    <a:pt x="2457" y="954"/>
                  </a:cubicBezTo>
                  <a:cubicBezTo>
                    <a:pt x="2773" y="519"/>
                    <a:pt x="2420" y="1"/>
                    <a:pt x="19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1688050" y="1526225"/>
              <a:ext cx="195400" cy="233475"/>
            </a:xfrm>
            <a:custGeom>
              <a:avLst/>
              <a:gdLst/>
              <a:ahLst/>
              <a:cxnLst/>
              <a:rect l="l" t="t" r="r" b="b"/>
              <a:pathLst>
                <a:path w="7816" h="9339" extrusionOk="0">
                  <a:moveTo>
                    <a:pt x="2907" y="1"/>
                  </a:moveTo>
                  <a:cubicBezTo>
                    <a:pt x="2600" y="1"/>
                    <a:pt x="2311" y="123"/>
                    <a:pt x="2054" y="376"/>
                  </a:cubicBezTo>
                  <a:cubicBezTo>
                    <a:pt x="982" y="1422"/>
                    <a:pt x="454" y="2737"/>
                    <a:pt x="266" y="4177"/>
                  </a:cubicBezTo>
                  <a:cubicBezTo>
                    <a:pt x="1" y="6226"/>
                    <a:pt x="482" y="6922"/>
                    <a:pt x="2210" y="7940"/>
                  </a:cubicBezTo>
                  <a:cubicBezTo>
                    <a:pt x="3205" y="8527"/>
                    <a:pt x="4351" y="8861"/>
                    <a:pt x="5496" y="9338"/>
                  </a:cubicBezTo>
                  <a:cubicBezTo>
                    <a:pt x="6289" y="6730"/>
                    <a:pt x="7050" y="4200"/>
                    <a:pt x="7816" y="1684"/>
                  </a:cubicBezTo>
                  <a:cubicBezTo>
                    <a:pt x="7064" y="1363"/>
                    <a:pt x="6505" y="1092"/>
                    <a:pt x="5923" y="886"/>
                  </a:cubicBezTo>
                  <a:cubicBezTo>
                    <a:pt x="5043" y="579"/>
                    <a:pt x="4158" y="299"/>
                    <a:pt x="3260" y="52"/>
                  </a:cubicBezTo>
                  <a:cubicBezTo>
                    <a:pt x="3140" y="18"/>
                    <a:pt x="3022" y="1"/>
                    <a:pt x="2907"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1363200" y="2803350"/>
              <a:ext cx="237325" cy="176700"/>
            </a:xfrm>
            <a:custGeom>
              <a:avLst/>
              <a:gdLst/>
              <a:ahLst/>
              <a:cxnLst/>
              <a:rect l="l" t="t" r="r" b="b"/>
              <a:pathLst>
                <a:path w="9493" h="7068" extrusionOk="0">
                  <a:moveTo>
                    <a:pt x="729" y="0"/>
                  </a:moveTo>
                  <a:cubicBezTo>
                    <a:pt x="542" y="701"/>
                    <a:pt x="349" y="1513"/>
                    <a:pt x="106" y="2310"/>
                  </a:cubicBezTo>
                  <a:cubicBezTo>
                    <a:pt x="1" y="2668"/>
                    <a:pt x="37" y="2915"/>
                    <a:pt x="372" y="3089"/>
                  </a:cubicBezTo>
                  <a:cubicBezTo>
                    <a:pt x="1499" y="3690"/>
                    <a:pt x="2604" y="4327"/>
                    <a:pt x="3754" y="4872"/>
                  </a:cubicBezTo>
                  <a:cubicBezTo>
                    <a:pt x="4763" y="5348"/>
                    <a:pt x="5817" y="5725"/>
                    <a:pt x="6857" y="6128"/>
                  </a:cubicBezTo>
                  <a:cubicBezTo>
                    <a:pt x="7697" y="6454"/>
                    <a:pt x="8550" y="6756"/>
                    <a:pt x="9397" y="7067"/>
                  </a:cubicBezTo>
                  <a:cubicBezTo>
                    <a:pt x="9429" y="7008"/>
                    <a:pt x="9461" y="6953"/>
                    <a:pt x="9493" y="6894"/>
                  </a:cubicBezTo>
                  <a:cubicBezTo>
                    <a:pt x="8558" y="5968"/>
                    <a:pt x="7618" y="5051"/>
                    <a:pt x="6697" y="4116"/>
                  </a:cubicBezTo>
                  <a:cubicBezTo>
                    <a:pt x="5918" y="3328"/>
                    <a:pt x="5061" y="2594"/>
                    <a:pt x="4621" y="1526"/>
                  </a:cubicBezTo>
                  <a:cubicBezTo>
                    <a:pt x="4580" y="1425"/>
                    <a:pt x="4451" y="1334"/>
                    <a:pt x="4341" y="1297"/>
                  </a:cubicBezTo>
                  <a:cubicBezTo>
                    <a:pt x="3117" y="848"/>
                    <a:pt x="1884" y="413"/>
                    <a:pt x="729"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26"/>
          <p:cNvSpPr txBox="1">
            <a:spLocks noGrp="1"/>
          </p:cNvSpPr>
          <p:nvPr>
            <p:ph type="ctrTitle"/>
          </p:nvPr>
        </p:nvSpPr>
        <p:spPr>
          <a:xfrm>
            <a:off x="67720" y="98523"/>
            <a:ext cx="4570955" cy="73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t>Introduction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0">
                                            <p:txEl>
                                              <p:pRg st="0" end="0"/>
                                            </p:txEl>
                                          </p:spTgt>
                                        </p:tgtEl>
                                        <p:attrNameLst>
                                          <p:attrName>style.visibility</p:attrName>
                                        </p:attrNameLst>
                                      </p:cBhvr>
                                      <p:to>
                                        <p:strVal val="visible"/>
                                      </p:to>
                                    </p:set>
                                    <p:animEffect transition="in" filter="fade">
                                      <p:cBhvr>
                                        <p:cTn id="7" dur="500"/>
                                        <p:tgtEl>
                                          <p:spTgt spid="6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0">
                                            <p:txEl>
                                              <p:pRg st="2" end="2"/>
                                            </p:txEl>
                                          </p:spTgt>
                                        </p:tgtEl>
                                        <p:attrNameLst>
                                          <p:attrName>style.visibility</p:attrName>
                                        </p:attrNameLst>
                                      </p:cBhvr>
                                      <p:to>
                                        <p:strVal val="visible"/>
                                      </p:to>
                                    </p:set>
                                    <p:animEffect transition="in" filter="fade">
                                      <p:cBhvr>
                                        <p:cTn id="12" dur="500"/>
                                        <p:tgtEl>
                                          <p:spTgt spid="6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499" y="523875"/>
            <a:ext cx="8429625" cy="3647152"/>
          </a:xfrm>
          <a:prstGeom prst="rect">
            <a:avLst/>
          </a:prstGeom>
          <a:noFill/>
        </p:spPr>
        <p:txBody>
          <a:bodyPr wrap="square" rtlCol="0">
            <a:spAutoFit/>
          </a:bodyPr>
          <a:lstStyle/>
          <a:p>
            <a:pPr>
              <a:lnSpc>
                <a:spcPct val="150000"/>
              </a:lnSpc>
            </a:pPr>
            <a:r>
              <a:rPr lang="en-US" smtClean="0">
                <a:latin typeface="Comfortaa" panose="020B0604020202020204" charset="0"/>
              </a:rPr>
              <a:t>@ If </a:t>
            </a:r>
            <a:r>
              <a:rPr lang="en-US">
                <a:latin typeface="Comfortaa" panose="020B0604020202020204" charset="0"/>
              </a:rPr>
              <a:t>the thief repents and puts the pudding back, </a:t>
            </a:r>
            <a:r>
              <a:rPr lang="en-US" smtClean="0">
                <a:latin typeface="Comfortaa" panose="020B0604020202020204" charset="0"/>
              </a:rPr>
              <a:t>Pudding Protector </a:t>
            </a:r>
            <a:r>
              <a:rPr lang="en-US">
                <a:latin typeface="Comfortaa" panose="020B0604020202020204" charset="0"/>
              </a:rPr>
              <a:t>calms down and announces “The pudding has returned” but this might have the deviously minded thinking they can beat the system. Just take the pudding and put any object in its place, and you’ve pulled off the perfect crime, right? Nope, because Pudding Alert knows how much the pudding that was initially in place weighs, and if it detects a different weight on the plate instead, it knows you’re trying to substitute it with something less valuable than pudding  and shouts “This isn’t pudding</a:t>
            </a:r>
            <a:r>
              <a:rPr lang="en-US" smtClean="0">
                <a:latin typeface="Comfortaa" panose="020B0604020202020204" charset="0"/>
              </a:rPr>
              <a:t>!” .</a:t>
            </a:r>
          </a:p>
          <a:p>
            <a:pPr>
              <a:lnSpc>
                <a:spcPct val="150000"/>
              </a:lnSpc>
            </a:pPr>
            <a:endParaRPr lang="en-US">
              <a:latin typeface="Comfortaa" panose="020B0604020202020204" charset="0"/>
            </a:endParaRPr>
          </a:p>
          <a:p>
            <a:pPr>
              <a:lnSpc>
                <a:spcPct val="150000"/>
              </a:lnSpc>
            </a:pPr>
            <a:r>
              <a:rPr lang="en-US" smtClean="0">
                <a:latin typeface="Comfortaa" panose="020B0604020202020204" charset="0"/>
              </a:rPr>
              <a:t>@ Pudding Protector </a:t>
            </a:r>
            <a:r>
              <a:rPr lang="en-US">
                <a:latin typeface="Comfortaa" panose="020B0604020202020204" charset="0"/>
              </a:rPr>
              <a:t>works by sensing a change in the weight on the pressure plate, it could also easily function as </a:t>
            </a:r>
            <a:r>
              <a:rPr lang="en-US" smtClean="0">
                <a:latin typeface="Comfortaa" panose="020B0604020202020204" charset="0"/>
              </a:rPr>
              <a:t>Beer , Drinks , Chocolate , Snacks , …. Protector .</a:t>
            </a:r>
            <a:endParaRPr lang="en-US">
              <a:latin typeface="Comfortaa" panose="020B0604020202020204" charset="0"/>
            </a:endParaRPr>
          </a:p>
          <a:p>
            <a:pPr>
              <a:lnSpc>
                <a:spcPct val="150000"/>
              </a:lnSpc>
            </a:pPr>
            <a:endParaRPr lang="en-US">
              <a:latin typeface="Comfortaa" panose="020B0604020202020204" charset="0"/>
            </a:endParaRPr>
          </a:p>
        </p:txBody>
      </p:sp>
      <p:grpSp>
        <p:nvGrpSpPr>
          <p:cNvPr id="41" name="Google Shape;834;p30"/>
          <p:cNvGrpSpPr/>
          <p:nvPr/>
        </p:nvGrpSpPr>
        <p:grpSpPr>
          <a:xfrm>
            <a:off x="829307" y="3914158"/>
            <a:ext cx="574750" cy="747275"/>
            <a:chOff x="106075" y="1701200"/>
            <a:chExt cx="574750" cy="747275"/>
          </a:xfrm>
        </p:grpSpPr>
        <p:sp>
          <p:nvSpPr>
            <p:cNvPr id="42" name="Google Shape;835;p30"/>
            <p:cNvSpPr/>
            <p:nvPr/>
          </p:nvSpPr>
          <p:spPr>
            <a:xfrm>
              <a:off x="106075" y="1701200"/>
              <a:ext cx="574750" cy="747175"/>
            </a:xfrm>
            <a:custGeom>
              <a:avLst/>
              <a:gdLst/>
              <a:ahLst/>
              <a:cxnLst/>
              <a:rect l="l" t="t" r="r" b="b"/>
              <a:pathLst>
                <a:path w="22990" h="29887" extrusionOk="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6;p30"/>
            <p:cNvSpPr/>
            <p:nvPr/>
          </p:nvSpPr>
          <p:spPr>
            <a:xfrm>
              <a:off x="208125" y="1859425"/>
              <a:ext cx="320200" cy="384775"/>
            </a:xfrm>
            <a:custGeom>
              <a:avLst/>
              <a:gdLst/>
              <a:ahLst/>
              <a:cxnLst/>
              <a:rect l="l" t="t" r="r" b="b"/>
              <a:pathLst>
                <a:path w="12808" h="15391" extrusionOk="0">
                  <a:moveTo>
                    <a:pt x="10148" y="916"/>
                  </a:moveTo>
                  <a:cubicBezTo>
                    <a:pt x="10183" y="916"/>
                    <a:pt x="10219" y="918"/>
                    <a:pt x="10256" y="923"/>
                  </a:cubicBezTo>
                  <a:cubicBezTo>
                    <a:pt x="10337" y="934"/>
                    <a:pt x="10415" y="953"/>
                    <a:pt x="10573" y="984"/>
                  </a:cubicBezTo>
                  <a:cubicBezTo>
                    <a:pt x="9809" y="2200"/>
                    <a:pt x="8774" y="3166"/>
                    <a:pt x="8059" y="4452"/>
                  </a:cubicBezTo>
                  <a:lnTo>
                    <a:pt x="8059" y="4452"/>
                  </a:lnTo>
                  <a:cubicBezTo>
                    <a:pt x="7910" y="4244"/>
                    <a:pt x="7756" y="4067"/>
                    <a:pt x="7553" y="4067"/>
                  </a:cubicBezTo>
                  <a:cubicBezTo>
                    <a:pt x="7532" y="4067"/>
                    <a:pt x="7510" y="4069"/>
                    <a:pt x="7488" y="4073"/>
                  </a:cubicBezTo>
                  <a:cubicBezTo>
                    <a:pt x="7371" y="4094"/>
                    <a:pt x="7255" y="4103"/>
                    <a:pt x="7141" y="4103"/>
                  </a:cubicBezTo>
                  <a:cubicBezTo>
                    <a:pt x="6505" y="4103"/>
                    <a:pt x="5913" y="3826"/>
                    <a:pt x="5289" y="3768"/>
                  </a:cubicBezTo>
                  <a:cubicBezTo>
                    <a:pt x="4480" y="3694"/>
                    <a:pt x="3668" y="3650"/>
                    <a:pt x="2884" y="3394"/>
                  </a:cubicBezTo>
                  <a:cubicBezTo>
                    <a:pt x="2873" y="3391"/>
                    <a:pt x="2862" y="3390"/>
                    <a:pt x="2851" y="3390"/>
                  </a:cubicBezTo>
                  <a:cubicBezTo>
                    <a:pt x="2740" y="3390"/>
                    <a:pt x="2583" y="3532"/>
                    <a:pt x="2473" y="3532"/>
                  </a:cubicBezTo>
                  <a:cubicBezTo>
                    <a:pt x="2403" y="3532"/>
                    <a:pt x="2353" y="3474"/>
                    <a:pt x="2348" y="3282"/>
                  </a:cubicBezTo>
                  <a:cubicBezTo>
                    <a:pt x="2341" y="3033"/>
                    <a:pt x="2718" y="2999"/>
                    <a:pt x="2975" y="2899"/>
                  </a:cubicBezTo>
                  <a:cubicBezTo>
                    <a:pt x="4336" y="2372"/>
                    <a:pt x="5777" y="2160"/>
                    <a:pt x="7174" y="1787"/>
                  </a:cubicBezTo>
                  <a:cubicBezTo>
                    <a:pt x="7749" y="1632"/>
                    <a:pt x="8394" y="1655"/>
                    <a:pt x="8972" y="1454"/>
                  </a:cubicBezTo>
                  <a:cubicBezTo>
                    <a:pt x="9377" y="1314"/>
                    <a:pt x="9679" y="916"/>
                    <a:pt x="10148" y="916"/>
                  </a:cubicBezTo>
                  <a:close/>
                  <a:moveTo>
                    <a:pt x="11230" y="2075"/>
                  </a:moveTo>
                  <a:cubicBezTo>
                    <a:pt x="11501" y="2075"/>
                    <a:pt x="11301" y="2278"/>
                    <a:pt x="11315" y="2376"/>
                  </a:cubicBezTo>
                  <a:cubicBezTo>
                    <a:pt x="11528" y="3698"/>
                    <a:pt x="11685" y="5030"/>
                    <a:pt x="11953" y="6340"/>
                  </a:cubicBezTo>
                  <a:cubicBezTo>
                    <a:pt x="12031" y="6723"/>
                    <a:pt x="11675" y="6774"/>
                    <a:pt x="11663" y="7076"/>
                  </a:cubicBezTo>
                  <a:cubicBezTo>
                    <a:pt x="11654" y="7304"/>
                    <a:pt x="11587" y="7373"/>
                    <a:pt x="11494" y="7373"/>
                  </a:cubicBezTo>
                  <a:cubicBezTo>
                    <a:pt x="11368" y="7373"/>
                    <a:pt x="11195" y="7244"/>
                    <a:pt x="11062" y="7216"/>
                  </a:cubicBezTo>
                  <a:cubicBezTo>
                    <a:pt x="11047" y="7213"/>
                    <a:pt x="11027" y="7203"/>
                    <a:pt x="11014" y="7203"/>
                  </a:cubicBezTo>
                  <a:cubicBezTo>
                    <a:pt x="11010" y="7203"/>
                    <a:pt x="11007" y="7204"/>
                    <a:pt x="11005" y="7206"/>
                  </a:cubicBezTo>
                  <a:cubicBezTo>
                    <a:pt x="10428" y="7655"/>
                    <a:pt x="9620" y="7499"/>
                    <a:pt x="9045" y="7956"/>
                  </a:cubicBezTo>
                  <a:cubicBezTo>
                    <a:pt x="8970" y="8013"/>
                    <a:pt x="8863" y="8058"/>
                    <a:pt x="8770" y="8059"/>
                  </a:cubicBezTo>
                  <a:cubicBezTo>
                    <a:pt x="7810" y="8066"/>
                    <a:pt x="7007" y="8610"/>
                    <a:pt x="6121" y="8814"/>
                  </a:cubicBezTo>
                  <a:cubicBezTo>
                    <a:pt x="5723" y="8906"/>
                    <a:pt x="5314" y="9117"/>
                    <a:pt x="4890" y="9117"/>
                  </a:cubicBezTo>
                  <a:cubicBezTo>
                    <a:pt x="4809" y="9117"/>
                    <a:pt x="4728" y="9109"/>
                    <a:pt x="4646" y="9091"/>
                  </a:cubicBezTo>
                  <a:cubicBezTo>
                    <a:pt x="4617" y="9085"/>
                    <a:pt x="4592" y="9082"/>
                    <a:pt x="4571" y="9082"/>
                  </a:cubicBezTo>
                  <a:cubicBezTo>
                    <a:pt x="4443" y="9082"/>
                    <a:pt x="4455" y="9190"/>
                    <a:pt x="4397" y="9255"/>
                  </a:cubicBezTo>
                  <a:cubicBezTo>
                    <a:pt x="4326" y="9336"/>
                    <a:pt x="4251" y="9455"/>
                    <a:pt x="4186" y="9455"/>
                  </a:cubicBezTo>
                  <a:cubicBezTo>
                    <a:pt x="4140" y="9455"/>
                    <a:pt x="4099" y="9396"/>
                    <a:pt x="4067" y="9225"/>
                  </a:cubicBezTo>
                  <a:cubicBezTo>
                    <a:pt x="4064" y="9205"/>
                    <a:pt x="3972" y="9179"/>
                    <a:pt x="3933" y="9179"/>
                  </a:cubicBezTo>
                  <a:cubicBezTo>
                    <a:pt x="3925" y="9179"/>
                    <a:pt x="3919" y="9180"/>
                    <a:pt x="3917" y="9183"/>
                  </a:cubicBezTo>
                  <a:cubicBezTo>
                    <a:pt x="3665" y="9547"/>
                    <a:pt x="3193" y="9394"/>
                    <a:pt x="2865" y="9658"/>
                  </a:cubicBezTo>
                  <a:cubicBezTo>
                    <a:pt x="2762" y="9742"/>
                    <a:pt x="2665" y="9781"/>
                    <a:pt x="2579" y="9781"/>
                  </a:cubicBezTo>
                  <a:cubicBezTo>
                    <a:pt x="2386" y="9781"/>
                    <a:pt x="2241" y="9590"/>
                    <a:pt x="2168" y="9273"/>
                  </a:cubicBezTo>
                  <a:cubicBezTo>
                    <a:pt x="1986" y="8494"/>
                    <a:pt x="1777" y="7692"/>
                    <a:pt x="1681" y="6930"/>
                  </a:cubicBezTo>
                  <a:cubicBezTo>
                    <a:pt x="1587" y="6187"/>
                    <a:pt x="1079" y="5596"/>
                    <a:pt x="1143" y="4828"/>
                  </a:cubicBezTo>
                  <a:cubicBezTo>
                    <a:pt x="1172" y="4490"/>
                    <a:pt x="1281" y="4380"/>
                    <a:pt x="1498" y="4380"/>
                  </a:cubicBezTo>
                  <a:cubicBezTo>
                    <a:pt x="1552" y="4380"/>
                    <a:pt x="1611" y="4387"/>
                    <a:pt x="1678" y="4398"/>
                  </a:cubicBezTo>
                  <a:cubicBezTo>
                    <a:pt x="1879" y="4432"/>
                    <a:pt x="2078" y="4473"/>
                    <a:pt x="2148" y="4487"/>
                  </a:cubicBezTo>
                  <a:cubicBezTo>
                    <a:pt x="3177" y="4834"/>
                    <a:pt x="4135" y="4822"/>
                    <a:pt x="5057" y="5019"/>
                  </a:cubicBezTo>
                  <a:cubicBezTo>
                    <a:pt x="5960" y="5212"/>
                    <a:pt x="6889" y="5278"/>
                    <a:pt x="7767" y="5588"/>
                  </a:cubicBezTo>
                  <a:cubicBezTo>
                    <a:pt x="7784" y="5593"/>
                    <a:pt x="7803" y="5596"/>
                    <a:pt x="7825" y="5596"/>
                  </a:cubicBezTo>
                  <a:cubicBezTo>
                    <a:pt x="8133" y="5596"/>
                    <a:pt x="8932" y="5057"/>
                    <a:pt x="9067" y="4811"/>
                  </a:cubicBezTo>
                  <a:cubicBezTo>
                    <a:pt x="9432" y="4143"/>
                    <a:pt x="9774" y="3449"/>
                    <a:pt x="10435" y="3001"/>
                  </a:cubicBezTo>
                  <a:cubicBezTo>
                    <a:pt x="10680" y="2834"/>
                    <a:pt x="10827" y="2596"/>
                    <a:pt x="10899" y="2316"/>
                  </a:cubicBezTo>
                  <a:cubicBezTo>
                    <a:pt x="10943" y="2139"/>
                    <a:pt x="11081" y="2079"/>
                    <a:pt x="11217" y="2075"/>
                  </a:cubicBezTo>
                  <a:cubicBezTo>
                    <a:pt x="11222" y="2075"/>
                    <a:pt x="11226" y="2075"/>
                    <a:pt x="11230" y="2075"/>
                  </a:cubicBezTo>
                  <a:close/>
                  <a:moveTo>
                    <a:pt x="11382" y="1"/>
                  </a:moveTo>
                  <a:cubicBezTo>
                    <a:pt x="11176" y="1"/>
                    <a:pt x="10993" y="146"/>
                    <a:pt x="10813" y="146"/>
                  </a:cubicBezTo>
                  <a:cubicBezTo>
                    <a:pt x="10802" y="146"/>
                    <a:pt x="10791" y="146"/>
                    <a:pt x="10780" y="145"/>
                  </a:cubicBezTo>
                  <a:cubicBezTo>
                    <a:pt x="10635" y="130"/>
                    <a:pt x="10490" y="123"/>
                    <a:pt x="10347" y="123"/>
                  </a:cubicBezTo>
                  <a:cubicBezTo>
                    <a:pt x="9470" y="123"/>
                    <a:pt x="8630" y="373"/>
                    <a:pt x="7781" y="516"/>
                  </a:cubicBezTo>
                  <a:cubicBezTo>
                    <a:pt x="7728" y="525"/>
                    <a:pt x="7674" y="529"/>
                    <a:pt x="7620" y="529"/>
                  </a:cubicBezTo>
                  <a:cubicBezTo>
                    <a:pt x="7398" y="529"/>
                    <a:pt x="7171" y="467"/>
                    <a:pt x="6963" y="467"/>
                  </a:cubicBezTo>
                  <a:cubicBezTo>
                    <a:pt x="6820" y="467"/>
                    <a:pt x="6686" y="496"/>
                    <a:pt x="6568" y="593"/>
                  </a:cubicBezTo>
                  <a:cubicBezTo>
                    <a:pt x="6038" y="1028"/>
                    <a:pt x="5242" y="631"/>
                    <a:pt x="4785" y="1234"/>
                  </a:cubicBezTo>
                  <a:cubicBezTo>
                    <a:pt x="4742" y="1292"/>
                    <a:pt x="4653" y="1325"/>
                    <a:pt x="4552" y="1325"/>
                  </a:cubicBezTo>
                  <a:cubicBezTo>
                    <a:pt x="4497" y="1325"/>
                    <a:pt x="4439" y="1315"/>
                    <a:pt x="4382" y="1294"/>
                  </a:cubicBezTo>
                  <a:cubicBezTo>
                    <a:pt x="4307" y="1266"/>
                    <a:pt x="4233" y="1254"/>
                    <a:pt x="4161" y="1254"/>
                  </a:cubicBezTo>
                  <a:cubicBezTo>
                    <a:pt x="3850" y="1254"/>
                    <a:pt x="3567" y="1473"/>
                    <a:pt x="3288" y="1547"/>
                  </a:cubicBezTo>
                  <a:cubicBezTo>
                    <a:pt x="2860" y="1659"/>
                    <a:pt x="2457" y="1991"/>
                    <a:pt x="1991" y="2154"/>
                  </a:cubicBezTo>
                  <a:cubicBezTo>
                    <a:pt x="1693" y="2256"/>
                    <a:pt x="1244" y="2165"/>
                    <a:pt x="1124" y="2642"/>
                  </a:cubicBezTo>
                  <a:cubicBezTo>
                    <a:pt x="1108" y="2707"/>
                    <a:pt x="1050" y="2732"/>
                    <a:pt x="975" y="2732"/>
                  </a:cubicBezTo>
                  <a:cubicBezTo>
                    <a:pt x="925" y="2732"/>
                    <a:pt x="868" y="2721"/>
                    <a:pt x="810" y="2702"/>
                  </a:cubicBezTo>
                  <a:cubicBezTo>
                    <a:pt x="739" y="2678"/>
                    <a:pt x="675" y="2667"/>
                    <a:pt x="618" y="2667"/>
                  </a:cubicBezTo>
                  <a:cubicBezTo>
                    <a:pt x="408" y="2667"/>
                    <a:pt x="294" y="2815"/>
                    <a:pt x="286" y="3029"/>
                  </a:cubicBezTo>
                  <a:cubicBezTo>
                    <a:pt x="0" y="3924"/>
                    <a:pt x="390" y="4702"/>
                    <a:pt x="470" y="5501"/>
                  </a:cubicBezTo>
                  <a:cubicBezTo>
                    <a:pt x="607" y="6886"/>
                    <a:pt x="1015" y="8234"/>
                    <a:pt x="1138" y="9626"/>
                  </a:cubicBezTo>
                  <a:cubicBezTo>
                    <a:pt x="1181" y="10099"/>
                    <a:pt x="1518" y="10489"/>
                    <a:pt x="1804" y="10732"/>
                  </a:cubicBezTo>
                  <a:cubicBezTo>
                    <a:pt x="1942" y="10849"/>
                    <a:pt x="2177" y="10907"/>
                    <a:pt x="2433" y="10907"/>
                  </a:cubicBezTo>
                  <a:cubicBezTo>
                    <a:pt x="2631" y="10907"/>
                    <a:pt x="2842" y="10872"/>
                    <a:pt x="3031" y="10804"/>
                  </a:cubicBezTo>
                  <a:cubicBezTo>
                    <a:pt x="3708" y="10558"/>
                    <a:pt x="4405" y="10382"/>
                    <a:pt x="5116" y="10248"/>
                  </a:cubicBezTo>
                  <a:cubicBezTo>
                    <a:pt x="5465" y="10182"/>
                    <a:pt x="5812" y="10078"/>
                    <a:pt x="6161" y="9996"/>
                  </a:cubicBezTo>
                  <a:cubicBezTo>
                    <a:pt x="6880" y="9829"/>
                    <a:pt x="7572" y="9532"/>
                    <a:pt x="8296" y="9407"/>
                  </a:cubicBezTo>
                  <a:cubicBezTo>
                    <a:pt x="8931" y="9297"/>
                    <a:pt x="9561" y="9076"/>
                    <a:pt x="10097" y="8830"/>
                  </a:cubicBezTo>
                  <a:cubicBezTo>
                    <a:pt x="10834" y="8494"/>
                    <a:pt x="11877" y="8592"/>
                    <a:pt x="12270" y="7622"/>
                  </a:cubicBezTo>
                  <a:cubicBezTo>
                    <a:pt x="12807" y="7605"/>
                    <a:pt x="12711" y="7167"/>
                    <a:pt x="12729" y="6864"/>
                  </a:cubicBezTo>
                  <a:cubicBezTo>
                    <a:pt x="12761" y="6350"/>
                    <a:pt x="12732" y="5787"/>
                    <a:pt x="12612" y="5329"/>
                  </a:cubicBezTo>
                  <a:cubicBezTo>
                    <a:pt x="12341" y="4286"/>
                    <a:pt x="12312" y="3215"/>
                    <a:pt x="12106" y="2168"/>
                  </a:cubicBezTo>
                  <a:cubicBezTo>
                    <a:pt x="12033" y="1792"/>
                    <a:pt x="11905" y="1335"/>
                    <a:pt x="12017" y="935"/>
                  </a:cubicBezTo>
                  <a:cubicBezTo>
                    <a:pt x="12135" y="522"/>
                    <a:pt x="11949" y="336"/>
                    <a:pt x="11666" y="108"/>
                  </a:cubicBezTo>
                  <a:cubicBezTo>
                    <a:pt x="11566" y="28"/>
                    <a:pt x="11472" y="1"/>
                    <a:pt x="11382" y="1"/>
                  </a:cubicBezTo>
                  <a:close/>
                  <a:moveTo>
                    <a:pt x="10695" y="10370"/>
                  </a:moveTo>
                  <a:cubicBezTo>
                    <a:pt x="10551" y="10370"/>
                    <a:pt x="10411" y="10434"/>
                    <a:pt x="10292" y="10592"/>
                  </a:cubicBezTo>
                  <a:cubicBezTo>
                    <a:pt x="10068" y="10889"/>
                    <a:pt x="10229" y="11226"/>
                    <a:pt x="10546" y="11461"/>
                  </a:cubicBezTo>
                  <a:cubicBezTo>
                    <a:pt x="10939" y="11753"/>
                    <a:pt x="11341" y="12041"/>
                    <a:pt x="11692" y="12380"/>
                  </a:cubicBezTo>
                  <a:cubicBezTo>
                    <a:pt x="11811" y="12495"/>
                    <a:pt x="11893" y="12540"/>
                    <a:pt x="11952" y="12540"/>
                  </a:cubicBezTo>
                  <a:cubicBezTo>
                    <a:pt x="12070" y="12540"/>
                    <a:pt x="12098" y="12359"/>
                    <a:pt x="12147" y="12193"/>
                  </a:cubicBezTo>
                  <a:cubicBezTo>
                    <a:pt x="12268" y="11956"/>
                    <a:pt x="12120" y="11759"/>
                    <a:pt x="12054" y="11550"/>
                  </a:cubicBezTo>
                  <a:cubicBezTo>
                    <a:pt x="11923" y="11135"/>
                    <a:pt x="11535" y="10943"/>
                    <a:pt x="11259" y="10658"/>
                  </a:cubicBezTo>
                  <a:cubicBezTo>
                    <a:pt x="11096" y="10491"/>
                    <a:pt x="10893" y="10370"/>
                    <a:pt x="10695" y="10370"/>
                  </a:cubicBezTo>
                  <a:close/>
                  <a:moveTo>
                    <a:pt x="8960" y="11648"/>
                  </a:moveTo>
                  <a:cubicBezTo>
                    <a:pt x="8897" y="11648"/>
                    <a:pt x="8829" y="11670"/>
                    <a:pt x="8757" y="11721"/>
                  </a:cubicBezTo>
                  <a:cubicBezTo>
                    <a:pt x="8457" y="11930"/>
                    <a:pt x="8333" y="12375"/>
                    <a:pt x="8581" y="12706"/>
                  </a:cubicBezTo>
                  <a:cubicBezTo>
                    <a:pt x="8924" y="13164"/>
                    <a:pt x="9105" y="13700"/>
                    <a:pt x="9364" y="14193"/>
                  </a:cubicBezTo>
                  <a:cubicBezTo>
                    <a:pt x="9510" y="14473"/>
                    <a:pt x="9528" y="14753"/>
                    <a:pt x="9828" y="14753"/>
                  </a:cubicBezTo>
                  <a:cubicBezTo>
                    <a:pt x="9839" y="14753"/>
                    <a:pt x="9852" y="14753"/>
                    <a:pt x="9864" y="14752"/>
                  </a:cubicBezTo>
                  <a:cubicBezTo>
                    <a:pt x="10040" y="14770"/>
                    <a:pt x="10169" y="14915"/>
                    <a:pt x="10299" y="14915"/>
                  </a:cubicBezTo>
                  <a:cubicBezTo>
                    <a:pt x="10356" y="14915"/>
                    <a:pt x="10414" y="14887"/>
                    <a:pt x="10476" y="14806"/>
                  </a:cubicBezTo>
                  <a:lnTo>
                    <a:pt x="10475" y="14806"/>
                  </a:lnTo>
                  <a:cubicBezTo>
                    <a:pt x="10549" y="14709"/>
                    <a:pt x="10620" y="14605"/>
                    <a:pt x="10564" y="14466"/>
                  </a:cubicBezTo>
                  <a:cubicBezTo>
                    <a:pt x="10239" y="13660"/>
                    <a:pt x="10003" y="12814"/>
                    <a:pt x="9483" y="12097"/>
                  </a:cubicBezTo>
                  <a:cubicBezTo>
                    <a:pt x="9341" y="11901"/>
                    <a:pt x="9176" y="11648"/>
                    <a:pt x="8960" y="11648"/>
                  </a:cubicBezTo>
                  <a:close/>
                  <a:moveTo>
                    <a:pt x="7106" y="11825"/>
                  </a:moveTo>
                  <a:cubicBezTo>
                    <a:pt x="6864" y="11825"/>
                    <a:pt x="6732" y="12036"/>
                    <a:pt x="6689" y="12344"/>
                  </a:cubicBezTo>
                  <a:cubicBezTo>
                    <a:pt x="6568" y="13197"/>
                    <a:pt x="6422" y="14045"/>
                    <a:pt x="6396" y="14909"/>
                  </a:cubicBezTo>
                  <a:cubicBezTo>
                    <a:pt x="6387" y="15192"/>
                    <a:pt x="6588" y="15350"/>
                    <a:pt x="6768" y="15386"/>
                  </a:cubicBezTo>
                  <a:cubicBezTo>
                    <a:pt x="6785" y="15389"/>
                    <a:pt x="6802" y="15391"/>
                    <a:pt x="6818" y="15391"/>
                  </a:cubicBezTo>
                  <a:cubicBezTo>
                    <a:pt x="6987" y="15391"/>
                    <a:pt x="7098" y="15208"/>
                    <a:pt x="7163" y="14999"/>
                  </a:cubicBezTo>
                  <a:cubicBezTo>
                    <a:pt x="7340" y="14416"/>
                    <a:pt x="7394" y="13813"/>
                    <a:pt x="7518" y="13223"/>
                  </a:cubicBezTo>
                  <a:cubicBezTo>
                    <a:pt x="7563" y="13009"/>
                    <a:pt x="7655" y="12792"/>
                    <a:pt x="7640" y="12582"/>
                  </a:cubicBezTo>
                  <a:cubicBezTo>
                    <a:pt x="7620" y="12280"/>
                    <a:pt x="7544" y="11913"/>
                    <a:pt x="7215" y="11838"/>
                  </a:cubicBezTo>
                  <a:cubicBezTo>
                    <a:pt x="7177" y="11829"/>
                    <a:pt x="7140" y="11825"/>
                    <a:pt x="7106" y="1182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7;p30"/>
            <p:cNvSpPr/>
            <p:nvPr/>
          </p:nvSpPr>
          <p:spPr>
            <a:xfrm>
              <a:off x="106075" y="1701250"/>
              <a:ext cx="574750" cy="747225"/>
            </a:xfrm>
            <a:custGeom>
              <a:avLst/>
              <a:gdLst/>
              <a:ahLst/>
              <a:cxnLst/>
              <a:rect l="l" t="t" r="r" b="b"/>
              <a:pathLst>
                <a:path w="22990" h="29889" extrusionOk="0">
                  <a:moveTo>
                    <a:pt x="10998" y="1566"/>
                  </a:moveTo>
                  <a:cubicBezTo>
                    <a:pt x="11155" y="1566"/>
                    <a:pt x="11313" y="1576"/>
                    <a:pt x="11472" y="1599"/>
                  </a:cubicBezTo>
                  <a:cubicBezTo>
                    <a:pt x="12175" y="1699"/>
                    <a:pt x="12887" y="1689"/>
                    <a:pt x="13590" y="1847"/>
                  </a:cubicBezTo>
                  <a:cubicBezTo>
                    <a:pt x="14346" y="2017"/>
                    <a:pt x="15102" y="2107"/>
                    <a:pt x="15813" y="2476"/>
                  </a:cubicBezTo>
                  <a:cubicBezTo>
                    <a:pt x="17107" y="3147"/>
                    <a:pt x="18286" y="3956"/>
                    <a:pt x="19213" y="5083"/>
                  </a:cubicBezTo>
                  <a:cubicBezTo>
                    <a:pt x="19895" y="5914"/>
                    <a:pt x="20243" y="6947"/>
                    <a:pt x="20784" y="7865"/>
                  </a:cubicBezTo>
                  <a:cubicBezTo>
                    <a:pt x="20961" y="8166"/>
                    <a:pt x="20929" y="8536"/>
                    <a:pt x="20985" y="8862"/>
                  </a:cubicBezTo>
                  <a:cubicBezTo>
                    <a:pt x="21208" y="10132"/>
                    <a:pt x="21552" y="11393"/>
                    <a:pt x="21370" y="12711"/>
                  </a:cubicBezTo>
                  <a:lnTo>
                    <a:pt x="21370" y="12712"/>
                  </a:lnTo>
                  <a:cubicBezTo>
                    <a:pt x="21259" y="13511"/>
                    <a:pt x="21370" y="14376"/>
                    <a:pt x="21105" y="15112"/>
                  </a:cubicBezTo>
                  <a:cubicBezTo>
                    <a:pt x="20769" y="16049"/>
                    <a:pt x="20686" y="17131"/>
                    <a:pt x="19867" y="17867"/>
                  </a:cubicBezTo>
                  <a:cubicBezTo>
                    <a:pt x="19675" y="18039"/>
                    <a:pt x="19942" y="18327"/>
                    <a:pt x="19770" y="18562"/>
                  </a:cubicBezTo>
                  <a:cubicBezTo>
                    <a:pt x="19343" y="19138"/>
                    <a:pt x="19019" y="19792"/>
                    <a:pt x="18521" y="20314"/>
                  </a:cubicBezTo>
                  <a:cubicBezTo>
                    <a:pt x="18265" y="20582"/>
                    <a:pt x="18122" y="20923"/>
                    <a:pt x="17925" y="21219"/>
                  </a:cubicBezTo>
                  <a:cubicBezTo>
                    <a:pt x="17264" y="22213"/>
                    <a:pt x="16372" y="22994"/>
                    <a:pt x="15625" y="23904"/>
                  </a:cubicBezTo>
                  <a:cubicBezTo>
                    <a:pt x="14584" y="25174"/>
                    <a:pt x="13293" y="26198"/>
                    <a:pt x="12207" y="27428"/>
                  </a:cubicBezTo>
                  <a:cubicBezTo>
                    <a:pt x="11912" y="27764"/>
                    <a:pt x="11671" y="28305"/>
                    <a:pt x="11063" y="28350"/>
                  </a:cubicBezTo>
                  <a:cubicBezTo>
                    <a:pt x="11012" y="28354"/>
                    <a:pt x="10962" y="28357"/>
                    <a:pt x="10915" y="28357"/>
                  </a:cubicBezTo>
                  <a:cubicBezTo>
                    <a:pt x="10747" y="28357"/>
                    <a:pt x="10607" y="28323"/>
                    <a:pt x="10512" y="28189"/>
                  </a:cubicBezTo>
                  <a:cubicBezTo>
                    <a:pt x="9988" y="27448"/>
                    <a:pt x="9080" y="27122"/>
                    <a:pt x="8557" y="26413"/>
                  </a:cubicBezTo>
                  <a:cubicBezTo>
                    <a:pt x="7960" y="25604"/>
                    <a:pt x="7162" y="24991"/>
                    <a:pt x="6576" y="24164"/>
                  </a:cubicBezTo>
                  <a:cubicBezTo>
                    <a:pt x="6271" y="23734"/>
                    <a:pt x="5984" y="23259"/>
                    <a:pt x="5591" y="22861"/>
                  </a:cubicBezTo>
                  <a:cubicBezTo>
                    <a:pt x="5140" y="22408"/>
                    <a:pt x="4890" y="21760"/>
                    <a:pt x="4590" y="21189"/>
                  </a:cubicBezTo>
                  <a:cubicBezTo>
                    <a:pt x="4222" y="20485"/>
                    <a:pt x="3815" y="19782"/>
                    <a:pt x="3519" y="19060"/>
                  </a:cubicBezTo>
                  <a:cubicBezTo>
                    <a:pt x="3270" y="18451"/>
                    <a:pt x="2986" y="17833"/>
                    <a:pt x="2789" y="17187"/>
                  </a:cubicBezTo>
                  <a:cubicBezTo>
                    <a:pt x="2441" y="16049"/>
                    <a:pt x="2176" y="14888"/>
                    <a:pt x="1938" y="13729"/>
                  </a:cubicBezTo>
                  <a:cubicBezTo>
                    <a:pt x="1868" y="13392"/>
                    <a:pt x="1674" y="12884"/>
                    <a:pt x="2007" y="12498"/>
                  </a:cubicBezTo>
                  <a:cubicBezTo>
                    <a:pt x="1547" y="12078"/>
                    <a:pt x="1972" y="11574"/>
                    <a:pt x="1877" y="11145"/>
                  </a:cubicBezTo>
                  <a:cubicBezTo>
                    <a:pt x="1727" y="10463"/>
                    <a:pt x="2034" y="9874"/>
                    <a:pt x="2076" y="9239"/>
                  </a:cubicBezTo>
                  <a:cubicBezTo>
                    <a:pt x="2153" y="8073"/>
                    <a:pt x="2757" y="7092"/>
                    <a:pt x="3171" y="5981"/>
                  </a:cubicBezTo>
                  <a:cubicBezTo>
                    <a:pt x="3641" y="5608"/>
                    <a:pt x="3866" y="5006"/>
                    <a:pt x="4339" y="4560"/>
                  </a:cubicBezTo>
                  <a:cubicBezTo>
                    <a:pt x="4693" y="4226"/>
                    <a:pt x="5024" y="3844"/>
                    <a:pt x="5357" y="3481"/>
                  </a:cubicBezTo>
                  <a:cubicBezTo>
                    <a:pt x="5588" y="3229"/>
                    <a:pt x="5859" y="3261"/>
                    <a:pt x="6092" y="3125"/>
                  </a:cubicBezTo>
                  <a:cubicBezTo>
                    <a:pt x="6793" y="2718"/>
                    <a:pt x="7432" y="2222"/>
                    <a:pt x="8294" y="2068"/>
                  </a:cubicBezTo>
                  <a:cubicBezTo>
                    <a:pt x="9197" y="1906"/>
                    <a:pt x="10080" y="1566"/>
                    <a:pt x="10998" y="1566"/>
                  </a:cubicBezTo>
                  <a:close/>
                  <a:moveTo>
                    <a:pt x="12590" y="0"/>
                  </a:moveTo>
                  <a:cubicBezTo>
                    <a:pt x="12421" y="0"/>
                    <a:pt x="12258" y="17"/>
                    <a:pt x="12114" y="30"/>
                  </a:cubicBezTo>
                  <a:cubicBezTo>
                    <a:pt x="11599" y="75"/>
                    <a:pt x="11058" y="183"/>
                    <a:pt x="10541" y="183"/>
                  </a:cubicBezTo>
                  <a:cubicBezTo>
                    <a:pt x="10516" y="183"/>
                    <a:pt x="10492" y="183"/>
                    <a:pt x="10468" y="182"/>
                  </a:cubicBezTo>
                  <a:cubicBezTo>
                    <a:pt x="10436" y="182"/>
                    <a:pt x="10404" y="181"/>
                    <a:pt x="10371" y="181"/>
                  </a:cubicBezTo>
                  <a:cubicBezTo>
                    <a:pt x="9202" y="181"/>
                    <a:pt x="8145" y="670"/>
                    <a:pt x="7124" y="1055"/>
                  </a:cubicBezTo>
                  <a:cubicBezTo>
                    <a:pt x="6261" y="1379"/>
                    <a:pt x="5355" y="1868"/>
                    <a:pt x="4605" y="2538"/>
                  </a:cubicBezTo>
                  <a:cubicBezTo>
                    <a:pt x="3878" y="3188"/>
                    <a:pt x="3170" y="3861"/>
                    <a:pt x="2644" y="4661"/>
                  </a:cubicBezTo>
                  <a:cubicBezTo>
                    <a:pt x="2185" y="5357"/>
                    <a:pt x="1676" y="6061"/>
                    <a:pt x="1563" y="6672"/>
                  </a:cubicBezTo>
                  <a:cubicBezTo>
                    <a:pt x="1059" y="7781"/>
                    <a:pt x="840" y="8718"/>
                    <a:pt x="580" y="9646"/>
                  </a:cubicBezTo>
                  <a:cubicBezTo>
                    <a:pt x="63" y="11486"/>
                    <a:pt x="1" y="13353"/>
                    <a:pt x="306" y="15205"/>
                  </a:cubicBezTo>
                  <a:cubicBezTo>
                    <a:pt x="552" y="16689"/>
                    <a:pt x="1243" y="18060"/>
                    <a:pt x="1801" y="19456"/>
                  </a:cubicBezTo>
                  <a:cubicBezTo>
                    <a:pt x="2441" y="21058"/>
                    <a:pt x="3453" y="22463"/>
                    <a:pt x="4506" y="23799"/>
                  </a:cubicBezTo>
                  <a:cubicBezTo>
                    <a:pt x="5406" y="24940"/>
                    <a:pt x="6355" y="26057"/>
                    <a:pt x="7371" y="27115"/>
                  </a:cubicBezTo>
                  <a:cubicBezTo>
                    <a:pt x="8307" y="28089"/>
                    <a:pt x="9343" y="28960"/>
                    <a:pt x="10464" y="29712"/>
                  </a:cubicBezTo>
                  <a:cubicBezTo>
                    <a:pt x="10637" y="29828"/>
                    <a:pt x="10800" y="29888"/>
                    <a:pt x="10978" y="29888"/>
                  </a:cubicBezTo>
                  <a:cubicBezTo>
                    <a:pt x="11103" y="29888"/>
                    <a:pt x="11235" y="29859"/>
                    <a:pt x="11382" y="29799"/>
                  </a:cubicBezTo>
                  <a:cubicBezTo>
                    <a:pt x="12213" y="29457"/>
                    <a:pt x="12575" y="28614"/>
                    <a:pt x="13275" y="28122"/>
                  </a:cubicBezTo>
                  <a:cubicBezTo>
                    <a:pt x="13867" y="27707"/>
                    <a:pt x="14254" y="26995"/>
                    <a:pt x="14851" y="26593"/>
                  </a:cubicBezTo>
                  <a:cubicBezTo>
                    <a:pt x="15519" y="26143"/>
                    <a:pt x="15799" y="25323"/>
                    <a:pt x="16552" y="24989"/>
                  </a:cubicBezTo>
                  <a:cubicBezTo>
                    <a:pt x="16628" y="24956"/>
                    <a:pt x="16683" y="24835"/>
                    <a:pt x="16714" y="24744"/>
                  </a:cubicBezTo>
                  <a:cubicBezTo>
                    <a:pt x="16897" y="24180"/>
                    <a:pt x="17424" y="23863"/>
                    <a:pt x="17814" y="23538"/>
                  </a:cubicBezTo>
                  <a:cubicBezTo>
                    <a:pt x="18357" y="23083"/>
                    <a:pt x="18624" y="22447"/>
                    <a:pt x="19084" y="21952"/>
                  </a:cubicBezTo>
                  <a:cubicBezTo>
                    <a:pt x="19400" y="21614"/>
                    <a:pt x="19664" y="21028"/>
                    <a:pt x="19971" y="20604"/>
                  </a:cubicBezTo>
                  <a:cubicBezTo>
                    <a:pt x="20701" y="19599"/>
                    <a:pt x="21172" y="18472"/>
                    <a:pt x="21721" y="17381"/>
                  </a:cubicBezTo>
                  <a:cubicBezTo>
                    <a:pt x="22076" y="16675"/>
                    <a:pt x="22093" y="15847"/>
                    <a:pt x="22378" y="15101"/>
                  </a:cubicBezTo>
                  <a:cubicBezTo>
                    <a:pt x="22705" y="14240"/>
                    <a:pt x="22561" y="13286"/>
                    <a:pt x="22840" y="12401"/>
                  </a:cubicBezTo>
                  <a:cubicBezTo>
                    <a:pt x="22989" y="11924"/>
                    <a:pt x="22776" y="11388"/>
                    <a:pt x="22700" y="10923"/>
                  </a:cubicBezTo>
                  <a:cubicBezTo>
                    <a:pt x="22521" y="9819"/>
                    <a:pt x="22518" y="8686"/>
                    <a:pt x="22072" y="7604"/>
                  </a:cubicBezTo>
                  <a:cubicBezTo>
                    <a:pt x="21607" y="6477"/>
                    <a:pt x="21253" y="5313"/>
                    <a:pt x="20425" y="4383"/>
                  </a:cubicBezTo>
                  <a:cubicBezTo>
                    <a:pt x="19826" y="3712"/>
                    <a:pt x="19381" y="2881"/>
                    <a:pt x="18481" y="2518"/>
                  </a:cubicBezTo>
                  <a:cubicBezTo>
                    <a:pt x="18354" y="2467"/>
                    <a:pt x="18261" y="2335"/>
                    <a:pt x="18244" y="2174"/>
                  </a:cubicBezTo>
                  <a:cubicBezTo>
                    <a:pt x="18232" y="2064"/>
                    <a:pt x="18196" y="1946"/>
                    <a:pt x="18083" y="1946"/>
                  </a:cubicBezTo>
                  <a:cubicBezTo>
                    <a:pt x="18064" y="1946"/>
                    <a:pt x="18043" y="1949"/>
                    <a:pt x="18019" y="1957"/>
                  </a:cubicBezTo>
                  <a:cubicBezTo>
                    <a:pt x="17989" y="1966"/>
                    <a:pt x="17961" y="1971"/>
                    <a:pt x="17934" y="1971"/>
                  </a:cubicBezTo>
                  <a:cubicBezTo>
                    <a:pt x="17652" y="1971"/>
                    <a:pt x="17552" y="1476"/>
                    <a:pt x="17276" y="1476"/>
                  </a:cubicBezTo>
                  <a:cubicBezTo>
                    <a:pt x="17203" y="1476"/>
                    <a:pt x="17118" y="1511"/>
                    <a:pt x="17014" y="1598"/>
                  </a:cubicBezTo>
                  <a:cubicBezTo>
                    <a:pt x="17002" y="1561"/>
                    <a:pt x="16972" y="1520"/>
                    <a:pt x="16980" y="1488"/>
                  </a:cubicBezTo>
                  <a:cubicBezTo>
                    <a:pt x="17028" y="1290"/>
                    <a:pt x="17009" y="1231"/>
                    <a:pt x="16961" y="1231"/>
                  </a:cubicBezTo>
                  <a:cubicBezTo>
                    <a:pt x="16900" y="1231"/>
                    <a:pt x="16793" y="1321"/>
                    <a:pt x="16707" y="1347"/>
                  </a:cubicBezTo>
                  <a:cubicBezTo>
                    <a:pt x="16670" y="1359"/>
                    <a:pt x="16631" y="1364"/>
                    <a:pt x="16593" y="1364"/>
                  </a:cubicBezTo>
                  <a:cubicBezTo>
                    <a:pt x="16482" y="1364"/>
                    <a:pt x="16375" y="1316"/>
                    <a:pt x="16322" y="1215"/>
                  </a:cubicBezTo>
                  <a:cubicBezTo>
                    <a:pt x="15961" y="544"/>
                    <a:pt x="15303" y="744"/>
                    <a:pt x="14744" y="666"/>
                  </a:cubicBezTo>
                  <a:cubicBezTo>
                    <a:pt x="14739" y="665"/>
                    <a:pt x="14733" y="665"/>
                    <a:pt x="14727" y="665"/>
                  </a:cubicBezTo>
                  <a:cubicBezTo>
                    <a:pt x="14665" y="665"/>
                    <a:pt x="14568" y="703"/>
                    <a:pt x="14516" y="703"/>
                  </a:cubicBezTo>
                  <a:cubicBezTo>
                    <a:pt x="14490" y="703"/>
                    <a:pt x="14475" y="694"/>
                    <a:pt x="14480" y="666"/>
                  </a:cubicBezTo>
                  <a:cubicBezTo>
                    <a:pt x="14541" y="354"/>
                    <a:pt x="14500" y="264"/>
                    <a:pt x="14417" y="264"/>
                  </a:cubicBezTo>
                  <a:cubicBezTo>
                    <a:pt x="14303" y="264"/>
                    <a:pt x="14110" y="435"/>
                    <a:pt x="13998" y="435"/>
                  </a:cubicBezTo>
                  <a:cubicBezTo>
                    <a:pt x="13983" y="435"/>
                    <a:pt x="13969" y="432"/>
                    <a:pt x="13957" y="425"/>
                  </a:cubicBezTo>
                  <a:cubicBezTo>
                    <a:pt x="13914" y="399"/>
                    <a:pt x="13865" y="395"/>
                    <a:pt x="13814" y="395"/>
                  </a:cubicBezTo>
                  <a:cubicBezTo>
                    <a:pt x="13792" y="395"/>
                    <a:pt x="13769" y="396"/>
                    <a:pt x="13747" y="396"/>
                  </a:cubicBezTo>
                  <a:cubicBezTo>
                    <a:pt x="13668" y="396"/>
                    <a:pt x="13585" y="388"/>
                    <a:pt x="13508" y="312"/>
                  </a:cubicBezTo>
                  <a:cubicBezTo>
                    <a:pt x="13252" y="59"/>
                    <a:pt x="12911" y="0"/>
                    <a:pt x="125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38;p30"/>
          <p:cNvGrpSpPr/>
          <p:nvPr/>
        </p:nvGrpSpPr>
        <p:grpSpPr>
          <a:xfrm>
            <a:off x="3022455" y="3914158"/>
            <a:ext cx="552650" cy="725050"/>
            <a:chOff x="770600" y="1702650"/>
            <a:chExt cx="552650" cy="725050"/>
          </a:xfrm>
        </p:grpSpPr>
        <p:sp>
          <p:nvSpPr>
            <p:cNvPr id="46" name="Google Shape;839;p30"/>
            <p:cNvSpPr/>
            <p:nvPr/>
          </p:nvSpPr>
          <p:spPr>
            <a:xfrm>
              <a:off x="770625" y="1702650"/>
              <a:ext cx="552625" cy="725025"/>
            </a:xfrm>
            <a:custGeom>
              <a:avLst/>
              <a:gdLst/>
              <a:ahLst/>
              <a:cxnLst/>
              <a:rect l="l" t="t" r="r" b="b"/>
              <a:pathLst>
                <a:path w="22105" h="29001" extrusionOk="0">
                  <a:moveTo>
                    <a:pt x="11590" y="1"/>
                  </a:moveTo>
                  <a:cubicBezTo>
                    <a:pt x="11339" y="1"/>
                    <a:pt x="11083" y="68"/>
                    <a:pt x="10868" y="74"/>
                  </a:cubicBezTo>
                  <a:cubicBezTo>
                    <a:pt x="10347" y="91"/>
                    <a:pt x="9790" y="308"/>
                    <a:pt x="9238" y="333"/>
                  </a:cubicBezTo>
                  <a:cubicBezTo>
                    <a:pt x="8081" y="384"/>
                    <a:pt x="7054" y="941"/>
                    <a:pt x="6085" y="1405"/>
                  </a:cubicBezTo>
                  <a:cubicBezTo>
                    <a:pt x="5330" y="1765"/>
                    <a:pt x="4535" y="2285"/>
                    <a:pt x="3861" y="2941"/>
                  </a:cubicBezTo>
                  <a:cubicBezTo>
                    <a:pt x="2856" y="3919"/>
                    <a:pt x="2039" y="4997"/>
                    <a:pt x="1454" y="6234"/>
                  </a:cubicBezTo>
                  <a:cubicBezTo>
                    <a:pt x="655" y="7919"/>
                    <a:pt x="264" y="9761"/>
                    <a:pt x="119" y="11591"/>
                  </a:cubicBezTo>
                  <a:cubicBezTo>
                    <a:pt x="0" y="13095"/>
                    <a:pt x="115" y="14639"/>
                    <a:pt x="632" y="16131"/>
                  </a:cubicBezTo>
                  <a:cubicBezTo>
                    <a:pt x="1042" y="17310"/>
                    <a:pt x="1607" y="18417"/>
                    <a:pt x="2164" y="19510"/>
                  </a:cubicBezTo>
                  <a:cubicBezTo>
                    <a:pt x="2663" y="20488"/>
                    <a:pt x="3249" y="21454"/>
                    <a:pt x="4032" y="22294"/>
                  </a:cubicBezTo>
                  <a:cubicBezTo>
                    <a:pt x="4832" y="23154"/>
                    <a:pt x="5555" y="24085"/>
                    <a:pt x="6386" y="24925"/>
                  </a:cubicBezTo>
                  <a:cubicBezTo>
                    <a:pt x="7831" y="26383"/>
                    <a:pt x="9256" y="27852"/>
                    <a:pt x="11118" y="28807"/>
                  </a:cubicBezTo>
                  <a:cubicBezTo>
                    <a:pt x="11360" y="28931"/>
                    <a:pt x="11606" y="29001"/>
                    <a:pt x="11839" y="29001"/>
                  </a:cubicBezTo>
                  <a:cubicBezTo>
                    <a:pt x="12146" y="29001"/>
                    <a:pt x="12430" y="28878"/>
                    <a:pt x="12644" y="28596"/>
                  </a:cubicBezTo>
                  <a:cubicBezTo>
                    <a:pt x="13119" y="27972"/>
                    <a:pt x="13714" y="27462"/>
                    <a:pt x="14214" y="26878"/>
                  </a:cubicBezTo>
                  <a:cubicBezTo>
                    <a:pt x="15058" y="25896"/>
                    <a:pt x="15876" y="24891"/>
                    <a:pt x="16805" y="23988"/>
                  </a:cubicBezTo>
                  <a:cubicBezTo>
                    <a:pt x="17028" y="23771"/>
                    <a:pt x="16911" y="23397"/>
                    <a:pt x="17153" y="23276"/>
                  </a:cubicBezTo>
                  <a:cubicBezTo>
                    <a:pt x="17672" y="23018"/>
                    <a:pt x="17777" y="22433"/>
                    <a:pt x="18182" y="22094"/>
                  </a:cubicBezTo>
                  <a:cubicBezTo>
                    <a:pt x="18325" y="21974"/>
                    <a:pt x="18544" y="21910"/>
                    <a:pt x="18556" y="21665"/>
                  </a:cubicBezTo>
                  <a:cubicBezTo>
                    <a:pt x="18583" y="21099"/>
                    <a:pt x="19127" y="20836"/>
                    <a:pt x="19325" y="20332"/>
                  </a:cubicBezTo>
                  <a:cubicBezTo>
                    <a:pt x="19651" y="19505"/>
                    <a:pt x="20201" y="18767"/>
                    <a:pt x="20651" y="17989"/>
                  </a:cubicBezTo>
                  <a:cubicBezTo>
                    <a:pt x="20793" y="17745"/>
                    <a:pt x="20628" y="17430"/>
                    <a:pt x="20894" y="17188"/>
                  </a:cubicBezTo>
                  <a:cubicBezTo>
                    <a:pt x="21207" y="16904"/>
                    <a:pt x="21297" y="16476"/>
                    <a:pt x="21381" y="16067"/>
                  </a:cubicBezTo>
                  <a:cubicBezTo>
                    <a:pt x="21519" y="15392"/>
                    <a:pt x="21632" y="14709"/>
                    <a:pt x="21793" y="14039"/>
                  </a:cubicBezTo>
                  <a:cubicBezTo>
                    <a:pt x="22006" y="13158"/>
                    <a:pt x="21995" y="12247"/>
                    <a:pt x="22051" y="11360"/>
                  </a:cubicBezTo>
                  <a:cubicBezTo>
                    <a:pt x="22105" y="10507"/>
                    <a:pt x="21852" y="9612"/>
                    <a:pt x="21615" y="8769"/>
                  </a:cubicBezTo>
                  <a:cubicBezTo>
                    <a:pt x="21466" y="8240"/>
                    <a:pt x="21511" y="7664"/>
                    <a:pt x="21239" y="7179"/>
                  </a:cubicBezTo>
                  <a:cubicBezTo>
                    <a:pt x="20749" y="6312"/>
                    <a:pt x="20439" y="5360"/>
                    <a:pt x="19856" y="4523"/>
                  </a:cubicBezTo>
                  <a:cubicBezTo>
                    <a:pt x="19513" y="4031"/>
                    <a:pt x="19127" y="3510"/>
                    <a:pt x="18718" y="3172"/>
                  </a:cubicBezTo>
                  <a:cubicBezTo>
                    <a:pt x="18255" y="2789"/>
                    <a:pt x="17946" y="2091"/>
                    <a:pt x="17195" y="2063"/>
                  </a:cubicBezTo>
                  <a:cubicBezTo>
                    <a:pt x="17083" y="2058"/>
                    <a:pt x="17001" y="1889"/>
                    <a:pt x="16941" y="1751"/>
                  </a:cubicBezTo>
                  <a:cubicBezTo>
                    <a:pt x="16796" y="1418"/>
                    <a:pt x="16210" y="1609"/>
                    <a:pt x="16173" y="1126"/>
                  </a:cubicBezTo>
                  <a:cubicBezTo>
                    <a:pt x="16137" y="1140"/>
                    <a:pt x="16090" y="1144"/>
                    <a:pt x="16063" y="1168"/>
                  </a:cubicBezTo>
                  <a:cubicBezTo>
                    <a:pt x="15912" y="1307"/>
                    <a:pt x="15817" y="1362"/>
                    <a:pt x="15757" y="1362"/>
                  </a:cubicBezTo>
                  <a:cubicBezTo>
                    <a:pt x="15620" y="1362"/>
                    <a:pt x="15673" y="1070"/>
                    <a:pt x="15669" y="855"/>
                  </a:cubicBezTo>
                  <a:lnTo>
                    <a:pt x="15669" y="855"/>
                  </a:lnTo>
                  <a:cubicBezTo>
                    <a:pt x="15538" y="900"/>
                    <a:pt x="15310" y="1038"/>
                    <a:pt x="15216" y="1038"/>
                  </a:cubicBezTo>
                  <a:cubicBezTo>
                    <a:pt x="15176" y="1038"/>
                    <a:pt x="15160" y="1013"/>
                    <a:pt x="15188" y="943"/>
                  </a:cubicBezTo>
                  <a:cubicBezTo>
                    <a:pt x="15272" y="728"/>
                    <a:pt x="15270" y="683"/>
                    <a:pt x="15223" y="683"/>
                  </a:cubicBezTo>
                  <a:cubicBezTo>
                    <a:pt x="15190" y="683"/>
                    <a:pt x="15134" y="705"/>
                    <a:pt x="15070" y="705"/>
                  </a:cubicBezTo>
                  <a:cubicBezTo>
                    <a:pt x="15044" y="705"/>
                    <a:pt x="15017" y="702"/>
                    <a:pt x="14990" y="692"/>
                  </a:cubicBezTo>
                  <a:cubicBezTo>
                    <a:pt x="14605" y="550"/>
                    <a:pt x="14222" y="507"/>
                    <a:pt x="13834" y="507"/>
                  </a:cubicBezTo>
                  <a:cubicBezTo>
                    <a:pt x="13684" y="507"/>
                    <a:pt x="13533" y="514"/>
                    <a:pt x="13380" y="523"/>
                  </a:cubicBezTo>
                  <a:cubicBezTo>
                    <a:pt x="13366" y="524"/>
                    <a:pt x="13352" y="525"/>
                    <a:pt x="13338" y="525"/>
                  </a:cubicBezTo>
                  <a:cubicBezTo>
                    <a:pt x="13298" y="525"/>
                    <a:pt x="13259" y="522"/>
                    <a:pt x="13219" y="521"/>
                  </a:cubicBezTo>
                  <a:cubicBezTo>
                    <a:pt x="13230" y="260"/>
                    <a:pt x="13177" y="183"/>
                    <a:pt x="13096" y="183"/>
                  </a:cubicBezTo>
                  <a:cubicBezTo>
                    <a:pt x="12982" y="183"/>
                    <a:pt x="12814" y="337"/>
                    <a:pt x="12699" y="337"/>
                  </a:cubicBezTo>
                  <a:cubicBezTo>
                    <a:pt x="12684" y="337"/>
                    <a:pt x="12669" y="334"/>
                    <a:pt x="12656" y="328"/>
                  </a:cubicBezTo>
                  <a:cubicBezTo>
                    <a:pt x="12635" y="318"/>
                    <a:pt x="12612" y="314"/>
                    <a:pt x="12589" y="314"/>
                  </a:cubicBezTo>
                  <a:cubicBezTo>
                    <a:pt x="12520" y="314"/>
                    <a:pt x="12443" y="346"/>
                    <a:pt x="12375" y="346"/>
                  </a:cubicBezTo>
                  <a:cubicBezTo>
                    <a:pt x="12332" y="346"/>
                    <a:pt x="12293" y="334"/>
                    <a:pt x="12260" y="295"/>
                  </a:cubicBezTo>
                  <a:cubicBezTo>
                    <a:pt x="12067" y="62"/>
                    <a:pt x="11831" y="1"/>
                    <a:pt x="11590"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0;p30"/>
            <p:cNvSpPr/>
            <p:nvPr/>
          </p:nvSpPr>
          <p:spPr>
            <a:xfrm>
              <a:off x="770600" y="1702700"/>
              <a:ext cx="552650" cy="725000"/>
            </a:xfrm>
            <a:custGeom>
              <a:avLst/>
              <a:gdLst/>
              <a:ahLst/>
              <a:cxnLst/>
              <a:rect l="l" t="t" r="r" b="b"/>
              <a:pathLst>
                <a:path w="22106" h="29000" extrusionOk="0">
                  <a:moveTo>
                    <a:pt x="10389" y="1605"/>
                  </a:moveTo>
                  <a:cubicBezTo>
                    <a:pt x="10980" y="1605"/>
                    <a:pt x="11572" y="1678"/>
                    <a:pt x="12158" y="1712"/>
                  </a:cubicBezTo>
                  <a:cubicBezTo>
                    <a:pt x="12989" y="1761"/>
                    <a:pt x="13868" y="1740"/>
                    <a:pt x="14634" y="2205"/>
                  </a:cubicBezTo>
                  <a:cubicBezTo>
                    <a:pt x="14698" y="2244"/>
                    <a:pt x="14794" y="2225"/>
                    <a:pt x="14866" y="2255"/>
                  </a:cubicBezTo>
                  <a:cubicBezTo>
                    <a:pt x="14915" y="2276"/>
                    <a:pt x="14947" y="2337"/>
                    <a:pt x="15032" y="2431"/>
                  </a:cubicBezTo>
                  <a:cubicBezTo>
                    <a:pt x="15689" y="2594"/>
                    <a:pt x="16324" y="2980"/>
                    <a:pt x="16865" y="3444"/>
                  </a:cubicBezTo>
                  <a:cubicBezTo>
                    <a:pt x="17776" y="4226"/>
                    <a:pt x="18716" y="5013"/>
                    <a:pt x="19194" y="6183"/>
                  </a:cubicBezTo>
                  <a:cubicBezTo>
                    <a:pt x="19428" y="6752"/>
                    <a:pt x="19866" y="7201"/>
                    <a:pt x="20006" y="7847"/>
                  </a:cubicBezTo>
                  <a:cubicBezTo>
                    <a:pt x="20329" y="9323"/>
                    <a:pt x="20817" y="10762"/>
                    <a:pt x="20634" y="12311"/>
                  </a:cubicBezTo>
                  <a:cubicBezTo>
                    <a:pt x="20595" y="12640"/>
                    <a:pt x="20483" y="12989"/>
                    <a:pt x="20699" y="13331"/>
                  </a:cubicBezTo>
                  <a:cubicBezTo>
                    <a:pt x="20832" y="13541"/>
                    <a:pt x="20624" y="13860"/>
                    <a:pt x="20576" y="14004"/>
                  </a:cubicBezTo>
                  <a:cubicBezTo>
                    <a:pt x="20276" y="14898"/>
                    <a:pt x="20345" y="15945"/>
                    <a:pt x="19679" y="16677"/>
                  </a:cubicBezTo>
                  <a:cubicBezTo>
                    <a:pt x="19413" y="16969"/>
                    <a:pt x="19684" y="17201"/>
                    <a:pt x="19550" y="17427"/>
                  </a:cubicBezTo>
                  <a:cubicBezTo>
                    <a:pt x="19197" y="18023"/>
                    <a:pt x="18891" y="18655"/>
                    <a:pt x="18473" y="19200"/>
                  </a:cubicBezTo>
                  <a:cubicBezTo>
                    <a:pt x="18239" y="19503"/>
                    <a:pt x="18100" y="19851"/>
                    <a:pt x="17925" y="20162"/>
                  </a:cubicBezTo>
                  <a:cubicBezTo>
                    <a:pt x="17380" y="21137"/>
                    <a:pt x="16604" y="21926"/>
                    <a:pt x="15968" y="22822"/>
                  </a:cubicBezTo>
                  <a:cubicBezTo>
                    <a:pt x="15010" y="24174"/>
                    <a:pt x="13770" y="25285"/>
                    <a:pt x="12774" y="26611"/>
                  </a:cubicBezTo>
                  <a:cubicBezTo>
                    <a:pt x="12512" y="26960"/>
                    <a:pt x="12286" y="27502"/>
                    <a:pt x="11675" y="27568"/>
                  </a:cubicBezTo>
                  <a:cubicBezTo>
                    <a:pt x="11632" y="27573"/>
                    <a:pt x="11590" y="27575"/>
                    <a:pt x="11549" y="27575"/>
                  </a:cubicBezTo>
                  <a:cubicBezTo>
                    <a:pt x="11336" y="27575"/>
                    <a:pt x="11157" y="27512"/>
                    <a:pt x="11133" y="27359"/>
                  </a:cubicBezTo>
                  <a:cubicBezTo>
                    <a:pt x="11073" y="26998"/>
                    <a:pt x="10741" y="26923"/>
                    <a:pt x="10555" y="26817"/>
                  </a:cubicBezTo>
                  <a:cubicBezTo>
                    <a:pt x="9912" y="26448"/>
                    <a:pt x="9369" y="25996"/>
                    <a:pt x="8865" y="25456"/>
                  </a:cubicBezTo>
                  <a:cubicBezTo>
                    <a:pt x="8545" y="25116"/>
                    <a:pt x="8164" y="24825"/>
                    <a:pt x="7822" y="24494"/>
                  </a:cubicBezTo>
                  <a:cubicBezTo>
                    <a:pt x="7362" y="24048"/>
                    <a:pt x="6999" y="23518"/>
                    <a:pt x="6568" y="23081"/>
                  </a:cubicBezTo>
                  <a:cubicBezTo>
                    <a:pt x="6012" y="22514"/>
                    <a:pt x="5604" y="21872"/>
                    <a:pt x="5148" y="21250"/>
                  </a:cubicBezTo>
                  <a:cubicBezTo>
                    <a:pt x="4935" y="20961"/>
                    <a:pt x="4741" y="20668"/>
                    <a:pt x="4652" y="20297"/>
                  </a:cubicBezTo>
                  <a:cubicBezTo>
                    <a:pt x="4557" y="19894"/>
                    <a:pt x="4184" y="19636"/>
                    <a:pt x="3981" y="19262"/>
                  </a:cubicBezTo>
                  <a:cubicBezTo>
                    <a:pt x="3510" y="18393"/>
                    <a:pt x="3070" y="17515"/>
                    <a:pt x="2737" y="16587"/>
                  </a:cubicBezTo>
                  <a:cubicBezTo>
                    <a:pt x="2434" y="15744"/>
                    <a:pt x="2085" y="14902"/>
                    <a:pt x="1938" y="14031"/>
                  </a:cubicBezTo>
                  <a:cubicBezTo>
                    <a:pt x="1883" y="13702"/>
                    <a:pt x="1617" y="13303"/>
                    <a:pt x="1869" y="12925"/>
                  </a:cubicBezTo>
                  <a:cubicBezTo>
                    <a:pt x="1898" y="12881"/>
                    <a:pt x="1930" y="12785"/>
                    <a:pt x="1917" y="12776"/>
                  </a:cubicBezTo>
                  <a:cubicBezTo>
                    <a:pt x="1282" y="12342"/>
                    <a:pt x="1755" y="11672"/>
                    <a:pt x="1626" y="11126"/>
                  </a:cubicBezTo>
                  <a:cubicBezTo>
                    <a:pt x="1480" y="10517"/>
                    <a:pt x="1688" y="9771"/>
                    <a:pt x="1806" y="9100"/>
                  </a:cubicBezTo>
                  <a:cubicBezTo>
                    <a:pt x="1947" y="8310"/>
                    <a:pt x="2170" y="7536"/>
                    <a:pt x="2473" y="6793"/>
                  </a:cubicBezTo>
                  <a:cubicBezTo>
                    <a:pt x="2730" y="6167"/>
                    <a:pt x="3164" y="5620"/>
                    <a:pt x="3570" y="5065"/>
                  </a:cubicBezTo>
                  <a:cubicBezTo>
                    <a:pt x="3880" y="4639"/>
                    <a:pt x="4224" y="4251"/>
                    <a:pt x="4557" y="3850"/>
                  </a:cubicBezTo>
                  <a:cubicBezTo>
                    <a:pt x="4769" y="3594"/>
                    <a:pt x="5028" y="3615"/>
                    <a:pt x="5243" y="3491"/>
                  </a:cubicBezTo>
                  <a:cubicBezTo>
                    <a:pt x="5857" y="3137"/>
                    <a:pt x="6297" y="2567"/>
                    <a:pt x="7098" y="2402"/>
                  </a:cubicBezTo>
                  <a:cubicBezTo>
                    <a:pt x="7786" y="2260"/>
                    <a:pt x="8478" y="1923"/>
                    <a:pt x="9190" y="1740"/>
                  </a:cubicBezTo>
                  <a:cubicBezTo>
                    <a:pt x="9588" y="1639"/>
                    <a:pt x="9988" y="1605"/>
                    <a:pt x="10389" y="1605"/>
                  </a:cubicBezTo>
                  <a:close/>
                  <a:moveTo>
                    <a:pt x="11590" y="1"/>
                  </a:moveTo>
                  <a:cubicBezTo>
                    <a:pt x="11338" y="1"/>
                    <a:pt x="11083" y="67"/>
                    <a:pt x="10868" y="74"/>
                  </a:cubicBezTo>
                  <a:cubicBezTo>
                    <a:pt x="10346" y="90"/>
                    <a:pt x="9790" y="307"/>
                    <a:pt x="9238" y="332"/>
                  </a:cubicBezTo>
                  <a:cubicBezTo>
                    <a:pt x="8081" y="383"/>
                    <a:pt x="7055" y="941"/>
                    <a:pt x="6084" y="1404"/>
                  </a:cubicBezTo>
                  <a:cubicBezTo>
                    <a:pt x="5330" y="1764"/>
                    <a:pt x="4535" y="2285"/>
                    <a:pt x="3860" y="2942"/>
                  </a:cubicBezTo>
                  <a:cubicBezTo>
                    <a:pt x="2855" y="3920"/>
                    <a:pt x="2038" y="4996"/>
                    <a:pt x="1453" y="6233"/>
                  </a:cubicBezTo>
                  <a:cubicBezTo>
                    <a:pt x="655" y="7918"/>
                    <a:pt x="264" y="9759"/>
                    <a:pt x="120" y="11590"/>
                  </a:cubicBezTo>
                  <a:cubicBezTo>
                    <a:pt x="0" y="13094"/>
                    <a:pt x="115" y="14640"/>
                    <a:pt x="632" y="16130"/>
                  </a:cubicBezTo>
                  <a:cubicBezTo>
                    <a:pt x="1042" y="17310"/>
                    <a:pt x="1607" y="18416"/>
                    <a:pt x="2164" y="19509"/>
                  </a:cubicBezTo>
                  <a:cubicBezTo>
                    <a:pt x="2662" y="20487"/>
                    <a:pt x="3249" y="21453"/>
                    <a:pt x="4031" y="22293"/>
                  </a:cubicBezTo>
                  <a:cubicBezTo>
                    <a:pt x="4831" y="23152"/>
                    <a:pt x="5554" y="24085"/>
                    <a:pt x="6386" y="24924"/>
                  </a:cubicBezTo>
                  <a:cubicBezTo>
                    <a:pt x="7832" y="26382"/>
                    <a:pt x="9257" y="27853"/>
                    <a:pt x="11118" y="28806"/>
                  </a:cubicBezTo>
                  <a:cubicBezTo>
                    <a:pt x="11360" y="28930"/>
                    <a:pt x="11606" y="29000"/>
                    <a:pt x="11839" y="29000"/>
                  </a:cubicBezTo>
                  <a:cubicBezTo>
                    <a:pt x="12147" y="29000"/>
                    <a:pt x="12429" y="28878"/>
                    <a:pt x="12644" y="28596"/>
                  </a:cubicBezTo>
                  <a:cubicBezTo>
                    <a:pt x="13119" y="27971"/>
                    <a:pt x="13713" y="27462"/>
                    <a:pt x="14214" y="26878"/>
                  </a:cubicBezTo>
                  <a:cubicBezTo>
                    <a:pt x="15058" y="25895"/>
                    <a:pt x="15876" y="24890"/>
                    <a:pt x="16804" y="23987"/>
                  </a:cubicBezTo>
                  <a:cubicBezTo>
                    <a:pt x="17028" y="23770"/>
                    <a:pt x="16911" y="23397"/>
                    <a:pt x="17152" y="23277"/>
                  </a:cubicBezTo>
                  <a:cubicBezTo>
                    <a:pt x="17671" y="23018"/>
                    <a:pt x="17778" y="22433"/>
                    <a:pt x="18182" y="22093"/>
                  </a:cubicBezTo>
                  <a:cubicBezTo>
                    <a:pt x="18325" y="21973"/>
                    <a:pt x="18543" y="21909"/>
                    <a:pt x="18556" y="21666"/>
                  </a:cubicBezTo>
                  <a:cubicBezTo>
                    <a:pt x="18582" y="21099"/>
                    <a:pt x="19127" y="20835"/>
                    <a:pt x="19325" y="20331"/>
                  </a:cubicBezTo>
                  <a:cubicBezTo>
                    <a:pt x="19651" y="19504"/>
                    <a:pt x="20201" y="18766"/>
                    <a:pt x="20651" y="17989"/>
                  </a:cubicBezTo>
                  <a:cubicBezTo>
                    <a:pt x="20793" y="17744"/>
                    <a:pt x="20628" y="17429"/>
                    <a:pt x="20894" y="17187"/>
                  </a:cubicBezTo>
                  <a:cubicBezTo>
                    <a:pt x="21208" y="16903"/>
                    <a:pt x="21297" y="16475"/>
                    <a:pt x="21380" y="16068"/>
                  </a:cubicBezTo>
                  <a:cubicBezTo>
                    <a:pt x="21518" y="15391"/>
                    <a:pt x="21633" y="14708"/>
                    <a:pt x="21794" y="14039"/>
                  </a:cubicBezTo>
                  <a:cubicBezTo>
                    <a:pt x="22006" y="13157"/>
                    <a:pt x="21995" y="12246"/>
                    <a:pt x="22051" y="11360"/>
                  </a:cubicBezTo>
                  <a:cubicBezTo>
                    <a:pt x="22106" y="10505"/>
                    <a:pt x="21853" y="9611"/>
                    <a:pt x="21616" y="8767"/>
                  </a:cubicBezTo>
                  <a:cubicBezTo>
                    <a:pt x="21467" y="8239"/>
                    <a:pt x="21512" y="7662"/>
                    <a:pt x="21239" y="7178"/>
                  </a:cubicBezTo>
                  <a:cubicBezTo>
                    <a:pt x="20749" y="6310"/>
                    <a:pt x="20440" y="5358"/>
                    <a:pt x="19857" y="4522"/>
                  </a:cubicBezTo>
                  <a:cubicBezTo>
                    <a:pt x="19514" y="4029"/>
                    <a:pt x="19128" y="3508"/>
                    <a:pt x="18719" y="3171"/>
                  </a:cubicBezTo>
                  <a:cubicBezTo>
                    <a:pt x="18256" y="2788"/>
                    <a:pt x="17946" y="2089"/>
                    <a:pt x="17196" y="2061"/>
                  </a:cubicBezTo>
                  <a:cubicBezTo>
                    <a:pt x="17084" y="2057"/>
                    <a:pt x="17002" y="1887"/>
                    <a:pt x="16942" y="1750"/>
                  </a:cubicBezTo>
                  <a:cubicBezTo>
                    <a:pt x="16796" y="1418"/>
                    <a:pt x="16211" y="1608"/>
                    <a:pt x="16174" y="1124"/>
                  </a:cubicBezTo>
                  <a:cubicBezTo>
                    <a:pt x="16138" y="1138"/>
                    <a:pt x="16091" y="1142"/>
                    <a:pt x="16064" y="1166"/>
                  </a:cubicBezTo>
                  <a:cubicBezTo>
                    <a:pt x="15913" y="1305"/>
                    <a:pt x="15818" y="1360"/>
                    <a:pt x="15758" y="1360"/>
                  </a:cubicBezTo>
                  <a:cubicBezTo>
                    <a:pt x="15620" y="1360"/>
                    <a:pt x="15673" y="1068"/>
                    <a:pt x="15669" y="853"/>
                  </a:cubicBezTo>
                  <a:lnTo>
                    <a:pt x="15669" y="853"/>
                  </a:lnTo>
                  <a:cubicBezTo>
                    <a:pt x="15538" y="898"/>
                    <a:pt x="15310" y="1037"/>
                    <a:pt x="15216" y="1037"/>
                  </a:cubicBezTo>
                  <a:cubicBezTo>
                    <a:pt x="15176" y="1037"/>
                    <a:pt x="15160" y="1012"/>
                    <a:pt x="15187" y="944"/>
                  </a:cubicBezTo>
                  <a:cubicBezTo>
                    <a:pt x="15271" y="728"/>
                    <a:pt x="15270" y="683"/>
                    <a:pt x="15224" y="683"/>
                  </a:cubicBezTo>
                  <a:cubicBezTo>
                    <a:pt x="15190" y="683"/>
                    <a:pt x="15134" y="706"/>
                    <a:pt x="15070" y="706"/>
                  </a:cubicBezTo>
                  <a:cubicBezTo>
                    <a:pt x="15045" y="706"/>
                    <a:pt x="15018" y="702"/>
                    <a:pt x="14991" y="692"/>
                  </a:cubicBezTo>
                  <a:cubicBezTo>
                    <a:pt x="14605" y="549"/>
                    <a:pt x="14221" y="506"/>
                    <a:pt x="13833" y="506"/>
                  </a:cubicBezTo>
                  <a:cubicBezTo>
                    <a:pt x="13683" y="506"/>
                    <a:pt x="13532" y="513"/>
                    <a:pt x="13380" y="522"/>
                  </a:cubicBezTo>
                  <a:cubicBezTo>
                    <a:pt x="13366" y="523"/>
                    <a:pt x="13352" y="524"/>
                    <a:pt x="13338" y="524"/>
                  </a:cubicBezTo>
                  <a:cubicBezTo>
                    <a:pt x="13299" y="524"/>
                    <a:pt x="13259" y="521"/>
                    <a:pt x="13219" y="520"/>
                  </a:cubicBezTo>
                  <a:cubicBezTo>
                    <a:pt x="13230" y="259"/>
                    <a:pt x="13177" y="182"/>
                    <a:pt x="13096" y="182"/>
                  </a:cubicBezTo>
                  <a:cubicBezTo>
                    <a:pt x="12982" y="182"/>
                    <a:pt x="12814" y="336"/>
                    <a:pt x="12699" y="336"/>
                  </a:cubicBezTo>
                  <a:cubicBezTo>
                    <a:pt x="12683" y="336"/>
                    <a:pt x="12669" y="333"/>
                    <a:pt x="12656" y="327"/>
                  </a:cubicBezTo>
                  <a:cubicBezTo>
                    <a:pt x="12635" y="317"/>
                    <a:pt x="12613" y="314"/>
                    <a:pt x="12589" y="314"/>
                  </a:cubicBezTo>
                  <a:cubicBezTo>
                    <a:pt x="12520" y="314"/>
                    <a:pt x="12443" y="346"/>
                    <a:pt x="12374" y="346"/>
                  </a:cubicBezTo>
                  <a:cubicBezTo>
                    <a:pt x="12332" y="346"/>
                    <a:pt x="12293" y="333"/>
                    <a:pt x="12260" y="294"/>
                  </a:cubicBezTo>
                  <a:cubicBezTo>
                    <a:pt x="12067" y="62"/>
                    <a:pt x="11831" y="1"/>
                    <a:pt x="115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1;p30"/>
            <p:cNvSpPr/>
            <p:nvPr/>
          </p:nvSpPr>
          <p:spPr>
            <a:xfrm>
              <a:off x="891275" y="1804500"/>
              <a:ext cx="301825" cy="354375"/>
            </a:xfrm>
            <a:custGeom>
              <a:avLst/>
              <a:gdLst/>
              <a:ahLst/>
              <a:cxnLst/>
              <a:rect l="l" t="t" r="r" b="b"/>
              <a:pathLst>
                <a:path w="12073" h="14175" extrusionOk="0">
                  <a:moveTo>
                    <a:pt x="7222" y="1667"/>
                  </a:moveTo>
                  <a:cubicBezTo>
                    <a:pt x="7374" y="1667"/>
                    <a:pt x="7528" y="1712"/>
                    <a:pt x="7691" y="1831"/>
                  </a:cubicBezTo>
                  <a:cubicBezTo>
                    <a:pt x="7728" y="1859"/>
                    <a:pt x="7787" y="1870"/>
                    <a:pt x="7847" y="1870"/>
                  </a:cubicBezTo>
                  <a:cubicBezTo>
                    <a:pt x="7894" y="1870"/>
                    <a:pt x="7943" y="1863"/>
                    <a:pt x="7984" y="1853"/>
                  </a:cubicBezTo>
                  <a:cubicBezTo>
                    <a:pt x="8041" y="1839"/>
                    <a:pt x="8096" y="1833"/>
                    <a:pt x="8148" y="1833"/>
                  </a:cubicBezTo>
                  <a:cubicBezTo>
                    <a:pt x="8495" y="1833"/>
                    <a:pt x="8749" y="2098"/>
                    <a:pt x="9059" y="2195"/>
                  </a:cubicBezTo>
                  <a:cubicBezTo>
                    <a:pt x="9572" y="2355"/>
                    <a:pt x="9839" y="2734"/>
                    <a:pt x="10061" y="3151"/>
                  </a:cubicBezTo>
                  <a:cubicBezTo>
                    <a:pt x="10272" y="3547"/>
                    <a:pt x="10418" y="3977"/>
                    <a:pt x="10588" y="4393"/>
                  </a:cubicBezTo>
                  <a:cubicBezTo>
                    <a:pt x="10602" y="4428"/>
                    <a:pt x="10588" y="4473"/>
                    <a:pt x="10584" y="4583"/>
                  </a:cubicBezTo>
                  <a:cubicBezTo>
                    <a:pt x="10447" y="4975"/>
                    <a:pt x="10530" y="5453"/>
                    <a:pt x="10481" y="5920"/>
                  </a:cubicBezTo>
                  <a:cubicBezTo>
                    <a:pt x="10412" y="6589"/>
                    <a:pt x="9950" y="7045"/>
                    <a:pt x="9462" y="7424"/>
                  </a:cubicBezTo>
                  <a:cubicBezTo>
                    <a:pt x="9074" y="7725"/>
                    <a:pt x="8700" y="8027"/>
                    <a:pt x="8192" y="8215"/>
                  </a:cubicBezTo>
                  <a:cubicBezTo>
                    <a:pt x="7631" y="8423"/>
                    <a:pt x="7079" y="8555"/>
                    <a:pt x="6574" y="8555"/>
                  </a:cubicBezTo>
                  <a:cubicBezTo>
                    <a:pt x="5942" y="8555"/>
                    <a:pt x="5385" y="8348"/>
                    <a:pt x="4982" y="7824"/>
                  </a:cubicBezTo>
                  <a:cubicBezTo>
                    <a:pt x="4527" y="7229"/>
                    <a:pt x="3922" y="6655"/>
                    <a:pt x="4053" y="5759"/>
                  </a:cubicBezTo>
                  <a:cubicBezTo>
                    <a:pt x="4104" y="5407"/>
                    <a:pt x="4041" y="5039"/>
                    <a:pt x="4048" y="4679"/>
                  </a:cubicBezTo>
                  <a:cubicBezTo>
                    <a:pt x="4055" y="4329"/>
                    <a:pt x="4113" y="3992"/>
                    <a:pt x="4319" y="3686"/>
                  </a:cubicBezTo>
                  <a:cubicBezTo>
                    <a:pt x="4864" y="2883"/>
                    <a:pt x="5548" y="2261"/>
                    <a:pt x="6465" y="1895"/>
                  </a:cubicBezTo>
                  <a:cubicBezTo>
                    <a:pt x="6724" y="1791"/>
                    <a:pt x="6969" y="1667"/>
                    <a:pt x="7222" y="1667"/>
                  </a:cubicBezTo>
                  <a:close/>
                  <a:moveTo>
                    <a:pt x="7048" y="0"/>
                  </a:moveTo>
                  <a:cubicBezTo>
                    <a:pt x="7009" y="0"/>
                    <a:pt x="6968" y="19"/>
                    <a:pt x="6926" y="26"/>
                  </a:cubicBezTo>
                  <a:cubicBezTo>
                    <a:pt x="5716" y="233"/>
                    <a:pt x="4694" y="893"/>
                    <a:pt x="3888" y="1710"/>
                  </a:cubicBezTo>
                  <a:cubicBezTo>
                    <a:pt x="2962" y="2648"/>
                    <a:pt x="2410" y="3844"/>
                    <a:pt x="2540" y="5291"/>
                  </a:cubicBezTo>
                  <a:cubicBezTo>
                    <a:pt x="2614" y="6136"/>
                    <a:pt x="2839" y="6959"/>
                    <a:pt x="3200" y="7726"/>
                  </a:cubicBezTo>
                  <a:cubicBezTo>
                    <a:pt x="3539" y="8445"/>
                    <a:pt x="3545" y="8627"/>
                    <a:pt x="2985" y="9236"/>
                  </a:cubicBezTo>
                  <a:cubicBezTo>
                    <a:pt x="2683" y="9563"/>
                    <a:pt x="2344" y="9890"/>
                    <a:pt x="2100" y="10252"/>
                  </a:cubicBezTo>
                  <a:cubicBezTo>
                    <a:pt x="1622" y="10959"/>
                    <a:pt x="1033" y="11589"/>
                    <a:pt x="636" y="12358"/>
                  </a:cubicBezTo>
                  <a:cubicBezTo>
                    <a:pt x="454" y="12712"/>
                    <a:pt x="75" y="12951"/>
                    <a:pt x="224" y="13451"/>
                  </a:cubicBezTo>
                  <a:cubicBezTo>
                    <a:pt x="280" y="13641"/>
                    <a:pt x="1" y="13910"/>
                    <a:pt x="333" y="14068"/>
                  </a:cubicBezTo>
                  <a:cubicBezTo>
                    <a:pt x="478" y="14136"/>
                    <a:pt x="626" y="14174"/>
                    <a:pt x="769" y="14174"/>
                  </a:cubicBezTo>
                  <a:cubicBezTo>
                    <a:pt x="957" y="14174"/>
                    <a:pt x="1136" y="14109"/>
                    <a:pt x="1289" y="13963"/>
                  </a:cubicBezTo>
                  <a:cubicBezTo>
                    <a:pt x="1771" y="13503"/>
                    <a:pt x="2299" y="13057"/>
                    <a:pt x="2663" y="12508"/>
                  </a:cubicBezTo>
                  <a:cubicBezTo>
                    <a:pt x="3255" y="11613"/>
                    <a:pt x="3970" y="10811"/>
                    <a:pt x="4549" y="9908"/>
                  </a:cubicBezTo>
                  <a:cubicBezTo>
                    <a:pt x="4637" y="9770"/>
                    <a:pt x="4749" y="9732"/>
                    <a:pt x="4870" y="9732"/>
                  </a:cubicBezTo>
                  <a:cubicBezTo>
                    <a:pt x="5016" y="9732"/>
                    <a:pt x="5176" y="9788"/>
                    <a:pt x="5325" y="9788"/>
                  </a:cubicBezTo>
                  <a:cubicBezTo>
                    <a:pt x="5373" y="9788"/>
                    <a:pt x="5420" y="9782"/>
                    <a:pt x="5464" y="9767"/>
                  </a:cubicBezTo>
                  <a:cubicBezTo>
                    <a:pt x="5578" y="10112"/>
                    <a:pt x="5767" y="10198"/>
                    <a:pt x="5983" y="10198"/>
                  </a:cubicBezTo>
                  <a:cubicBezTo>
                    <a:pt x="6196" y="10198"/>
                    <a:pt x="6434" y="10114"/>
                    <a:pt x="6649" y="10114"/>
                  </a:cubicBezTo>
                  <a:cubicBezTo>
                    <a:pt x="6713" y="10114"/>
                    <a:pt x="6776" y="10122"/>
                    <a:pt x="6835" y="10142"/>
                  </a:cubicBezTo>
                  <a:cubicBezTo>
                    <a:pt x="6955" y="10181"/>
                    <a:pt x="7126" y="10213"/>
                    <a:pt x="7289" y="10213"/>
                  </a:cubicBezTo>
                  <a:cubicBezTo>
                    <a:pt x="7407" y="10213"/>
                    <a:pt x="7522" y="10197"/>
                    <a:pt x="7610" y="10155"/>
                  </a:cubicBezTo>
                  <a:cubicBezTo>
                    <a:pt x="8242" y="9862"/>
                    <a:pt x="8954" y="9858"/>
                    <a:pt x="9513" y="9231"/>
                  </a:cubicBezTo>
                  <a:cubicBezTo>
                    <a:pt x="10054" y="8622"/>
                    <a:pt x="10807" y="8239"/>
                    <a:pt x="11259" y="7456"/>
                  </a:cubicBezTo>
                  <a:cubicBezTo>
                    <a:pt x="11690" y="6709"/>
                    <a:pt x="11748" y="5897"/>
                    <a:pt x="11988" y="5122"/>
                  </a:cubicBezTo>
                  <a:cubicBezTo>
                    <a:pt x="12052" y="4917"/>
                    <a:pt x="12073" y="4517"/>
                    <a:pt x="11988" y="4358"/>
                  </a:cubicBezTo>
                  <a:cubicBezTo>
                    <a:pt x="11767" y="3946"/>
                    <a:pt x="11748" y="3477"/>
                    <a:pt x="11623" y="3066"/>
                  </a:cubicBezTo>
                  <a:cubicBezTo>
                    <a:pt x="11438" y="2448"/>
                    <a:pt x="11137" y="1979"/>
                    <a:pt x="10697" y="1593"/>
                  </a:cubicBezTo>
                  <a:cubicBezTo>
                    <a:pt x="9696" y="714"/>
                    <a:pt x="8579" y="54"/>
                    <a:pt x="7188" y="54"/>
                  </a:cubicBezTo>
                  <a:cubicBezTo>
                    <a:pt x="7172" y="54"/>
                    <a:pt x="7155" y="54"/>
                    <a:pt x="7139" y="54"/>
                  </a:cubicBezTo>
                  <a:cubicBezTo>
                    <a:pt x="7111" y="13"/>
                    <a:pt x="7081" y="0"/>
                    <a:pt x="70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42;p30"/>
            <p:cNvSpPr/>
            <p:nvPr/>
          </p:nvSpPr>
          <p:spPr>
            <a:xfrm>
              <a:off x="1022225" y="2111375"/>
              <a:ext cx="39050" cy="100950"/>
            </a:xfrm>
            <a:custGeom>
              <a:avLst/>
              <a:gdLst/>
              <a:ahLst/>
              <a:cxnLst/>
              <a:rect l="l" t="t" r="r" b="b"/>
              <a:pathLst>
                <a:path w="1562" h="4038" extrusionOk="0">
                  <a:moveTo>
                    <a:pt x="666" y="1"/>
                  </a:moveTo>
                  <a:cubicBezTo>
                    <a:pt x="654" y="1"/>
                    <a:pt x="640" y="1"/>
                    <a:pt x="627" y="1"/>
                  </a:cubicBezTo>
                  <a:cubicBezTo>
                    <a:pt x="257" y="15"/>
                    <a:pt x="1" y="132"/>
                    <a:pt x="19" y="481"/>
                  </a:cubicBezTo>
                  <a:cubicBezTo>
                    <a:pt x="74" y="1541"/>
                    <a:pt x="46" y="2609"/>
                    <a:pt x="257" y="3658"/>
                  </a:cubicBezTo>
                  <a:cubicBezTo>
                    <a:pt x="288" y="3809"/>
                    <a:pt x="248" y="4010"/>
                    <a:pt x="461" y="4034"/>
                  </a:cubicBezTo>
                  <a:cubicBezTo>
                    <a:pt x="479" y="4036"/>
                    <a:pt x="498" y="4038"/>
                    <a:pt x="516" y="4038"/>
                  </a:cubicBezTo>
                  <a:cubicBezTo>
                    <a:pt x="659" y="4038"/>
                    <a:pt x="794" y="3962"/>
                    <a:pt x="866" y="3835"/>
                  </a:cubicBezTo>
                  <a:cubicBezTo>
                    <a:pt x="1127" y="3406"/>
                    <a:pt x="1561" y="3039"/>
                    <a:pt x="1322" y="2474"/>
                  </a:cubicBezTo>
                  <a:cubicBezTo>
                    <a:pt x="1309" y="1822"/>
                    <a:pt x="1322" y="1197"/>
                    <a:pt x="1276" y="575"/>
                  </a:cubicBezTo>
                  <a:cubicBezTo>
                    <a:pt x="1249" y="231"/>
                    <a:pt x="1085" y="1"/>
                    <a:pt x="6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3;p30"/>
            <p:cNvSpPr/>
            <p:nvPr/>
          </p:nvSpPr>
          <p:spPr>
            <a:xfrm>
              <a:off x="1076725" y="2110650"/>
              <a:ext cx="49475" cy="77275"/>
            </a:xfrm>
            <a:custGeom>
              <a:avLst/>
              <a:gdLst/>
              <a:ahLst/>
              <a:cxnLst/>
              <a:rect l="l" t="t" r="r" b="b"/>
              <a:pathLst>
                <a:path w="1979" h="3091" extrusionOk="0">
                  <a:moveTo>
                    <a:pt x="734" y="1"/>
                  </a:moveTo>
                  <a:cubicBezTo>
                    <a:pt x="691" y="1"/>
                    <a:pt x="644" y="6"/>
                    <a:pt x="593" y="17"/>
                  </a:cubicBezTo>
                  <a:cubicBezTo>
                    <a:pt x="209" y="101"/>
                    <a:pt x="76" y="404"/>
                    <a:pt x="0" y="817"/>
                  </a:cubicBezTo>
                  <a:cubicBezTo>
                    <a:pt x="275" y="1408"/>
                    <a:pt x="388" y="2120"/>
                    <a:pt x="675" y="2757"/>
                  </a:cubicBezTo>
                  <a:cubicBezTo>
                    <a:pt x="775" y="2981"/>
                    <a:pt x="1058" y="3091"/>
                    <a:pt x="1336" y="3091"/>
                  </a:cubicBezTo>
                  <a:cubicBezTo>
                    <a:pt x="1432" y="3091"/>
                    <a:pt x="1527" y="3078"/>
                    <a:pt x="1614" y="3052"/>
                  </a:cubicBezTo>
                  <a:cubicBezTo>
                    <a:pt x="1979" y="2943"/>
                    <a:pt x="1824" y="2639"/>
                    <a:pt x="1741" y="2367"/>
                  </a:cubicBezTo>
                  <a:cubicBezTo>
                    <a:pt x="1555" y="1763"/>
                    <a:pt x="1416" y="1145"/>
                    <a:pt x="1240" y="538"/>
                  </a:cubicBezTo>
                  <a:cubicBezTo>
                    <a:pt x="1161" y="265"/>
                    <a:pt x="1043" y="1"/>
                    <a:pt x="7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44;p30"/>
            <p:cNvSpPr/>
            <p:nvPr/>
          </p:nvSpPr>
          <p:spPr>
            <a:xfrm>
              <a:off x="1115750" y="2082125"/>
              <a:ext cx="66875" cy="56575"/>
            </a:xfrm>
            <a:custGeom>
              <a:avLst/>
              <a:gdLst/>
              <a:ahLst/>
              <a:cxnLst/>
              <a:rect l="l" t="t" r="r" b="b"/>
              <a:pathLst>
                <a:path w="2675" h="2263" extrusionOk="0">
                  <a:moveTo>
                    <a:pt x="672" y="1"/>
                  </a:moveTo>
                  <a:cubicBezTo>
                    <a:pt x="245" y="1"/>
                    <a:pt x="385" y="529"/>
                    <a:pt x="130" y="698"/>
                  </a:cubicBezTo>
                  <a:cubicBezTo>
                    <a:pt x="0" y="784"/>
                    <a:pt x="116" y="980"/>
                    <a:pt x="198" y="1025"/>
                  </a:cubicBezTo>
                  <a:cubicBezTo>
                    <a:pt x="798" y="1351"/>
                    <a:pt x="1118" y="2098"/>
                    <a:pt x="1904" y="2146"/>
                  </a:cubicBezTo>
                  <a:cubicBezTo>
                    <a:pt x="2017" y="2153"/>
                    <a:pt x="2139" y="2263"/>
                    <a:pt x="2249" y="2263"/>
                  </a:cubicBezTo>
                  <a:cubicBezTo>
                    <a:pt x="2305" y="2263"/>
                    <a:pt x="2358" y="2234"/>
                    <a:pt x="2405" y="2148"/>
                  </a:cubicBezTo>
                  <a:cubicBezTo>
                    <a:pt x="2517" y="1940"/>
                    <a:pt x="2675" y="1710"/>
                    <a:pt x="2411" y="1452"/>
                  </a:cubicBezTo>
                  <a:cubicBezTo>
                    <a:pt x="2054" y="1104"/>
                    <a:pt x="1776" y="682"/>
                    <a:pt x="1333" y="417"/>
                  </a:cubicBezTo>
                  <a:cubicBezTo>
                    <a:pt x="1135" y="299"/>
                    <a:pt x="1036" y="39"/>
                    <a:pt x="792" y="12"/>
                  </a:cubicBezTo>
                  <a:cubicBezTo>
                    <a:pt x="747" y="5"/>
                    <a:pt x="708" y="1"/>
                    <a:pt x="6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845;p30"/>
          <p:cNvGrpSpPr/>
          <p:nvPr/>
        </p:nvGrpSpPr>
        <p:grpSpPr>
          <a:xfrm>
            <a:off x="5190245" y="3948330"/>
            <a:ext cx="561850" cy="731525"/>
            <a:chOff x="5185600" y="1944938"/>
            <a:chExt cx="561850" cy="731525"/>
          </a:xfrm>
        </p:grpSpPr>
        <p:sp>
          <p:nvSpPr>
            <p:cNvPr id="58" name="Google Shape;846;p30"/>
            <p:cNvSpPr/>
            <p:nvPr/>
          </p:nvSpPr>
          <p:spPr>
            <a:xfrm>
              <a:off x="5192800" y="1954338"/>
              <a:ext cx="547450" cy="712800"/>
            </a:xfrm>
            <a:custGeom>
              <a:avLst/>
              <a:gdLst/>
              <a:ahLst/>
              <a:cxnLst/>
              <a:rect l="l" t="t" r="r" b="b"/>
              <a:pathLst>
                <a:path w="21898" h="28512" extrusionOk="0">
                  <a:moveTo>
                    <a:pt x="11818" y="0"/>
                  </a:moveTo>
                  <a:cubicBezTo>
                    <a:pt x="11504" y="0"/>
                    <a:pt x="11186" y="28"/>
                    <a:pt x="10867" y="123"/>
                  </a:cubicBezTo>
                  <a:cubicBezTo>
                    <a:pt x="10352" y="278"/>
                    <a:pt x="9768" y="221"/>
                    <a:pt x="9237" y="346"/>
                  </a:cubicBezTo>
                  <a:cubicBezTo>
                    <a:pt x="8999" y="402"/>
                    <a:pt x="8758" y="353"/>
                    <a:pt x="8543" y="433"/>
                  </a:cubicBezTo>
                  <a:cubicBezTo>
                    <a:pt x="8210" y="557"/>
                    <a:pt x="7864" y="714"/>
                    <a:pt x="7548" y="812"/>
                  </a:cubicBezTo>
                  <a:cubicBezTo>
                    <a:pt x="6823" y="1034"/>
                    <a:pt x="6224" y="1461"/>
                    <a:pt x="5542" y="1737"/>
                  </a:cubicBezTo>
                  <a:cubicBezTo>
                    <a:pt x="5379" y="1802"/>
                    <a:pt x="5179" y="1853"/>
                    <a:pt x="5196" y="2086"/>
                  </a:cubicBezTo>
                  <a:cubicBezTo>
                    <a:pt x="5147" y="2066"/>
                    <a:pt x="5101" y="2057"/>
                    <a:pt x="5058" y="2057"/>
                  </a:cubicBezTo>
                  <a:cubicBezTo>
                    <a:pt x="4930" y="2057"/>
                    <a:pt x="4831" y="2138"/>
                    <a:pt x="4781" y="2248"/>
                  </a:cubicBezTo>
                  <a:cubicBezTo>
                    <a:pt x="4699" y="2428"/>
                    <a:pt x="4540" y="2490"/>
                    <a:pt x="4402" y="2602"/>
                  </a:cubicBezTo>
                  <a:cubicBezTo>
                    <a:pt x="3965" y="2957"/>
                    <a:pt x="3435" y="3287"/>
                    <a:pt x="3183" y="3748"/>
                  </a:cubicBezTo>
                  <a:cubicBezTo>
                    <a:pt x="2912" y="4242"/>
                    <a:pt x="2447" y="4589"/>
                    <a:pt x="2233" y="5108"/>
                  </a:cubicBezTo>
                  <a:cubicBezTo>
                    <a:pt x="2057" y="5535"/>
                    <a:pt x="1786" y="5913"/>
                    <a:pt x="1520" y="6299"/>
                  </a:cubicBezTo>
                  <a:cubicBezTo>
                    <a:pt x="1240" y="6705"/>
                    <a:pt x="1045" y="7183"/>
                    <a:pt x="835" y="7640"/>
                  </a:cubicBezTo>
                  <a:cubicBezTo>
                    <a:pt x="638" y="8069"/>
                    <a:pt x="533" y="8523"/>
                    <a:pt x="423" y="8949"/>
                  </a:cubicBezTo>
                  <a:cubicBezTo>
                    <a:pt x="274" y="9527"/>
                    <a:pt x="285" y="10157"/>
                    <a:pt x="204" y="10761"/>
                  </a:cubicBezTo>
                  <a:cubicBezTo>
                    <a:pt x="177" y="10961"/>
                    <a:pt x="392" y="11122"/>
                    <a:pt x="324" y="11271"/>
                  </a:cubicBezTo>
                  <a:cubicBezTo>
                    <a:pt x="1" y="11988"/>
                    <a:pt x="410" y="12680"/>
                    <a:pt x="374" y="13392"/>
                  </a:cubicBezTo>
                  <a:cubicBezTo>
                    <a:pt x="346" y="13961"/>
                    <a:pt x="624" y="14540"/>
                    <a:pt x="740" y="15119"/>
                  </a:cubicBezTo>
                  <a:cubicBezTo>
                    <a:pt x="902" y="15929"/>
                    <a:pt x="1282" y="16658"/>
                    <a:pt x="1621" y="17403"/>
                  </a:cubicBezTo>
                  <a:cubicBezTo>
                    <a:pt x="1791" y="17776"/>
                    <a:pt x="2050" y="18107"/>
                    <a:pt x="2249" y="18448"/>
                  </a:cubicBezTo>
                  <a:cubicBezTo>
                    <a:pt x="2482" y="18846"/>
                    <a:pt x="2694" y="19258"/>
                    <a:pt x="2882" y="19680"/>
                  </a:cubicBezTo>
                  <a:cubicBezTo>
                    <a:pt x="3259" y="20528"/>
                    <a:pt x="3875" y="21249"/>
                    <a:pt x="4342" y="22052"/>
                  </a:cubicBezTo>
                  <a:cubicBezTo>
                    <a:pt x="4530" y="22374"/>
                    <a:pt x="4842" y="22638"/>
                    <a:pt x="5043" y="22934"/>
                  </a:cubicBezTo>
                  <a:cubicBezTo>
                    <a:pt x="5402" y="23464"/>
                    <a:pt x="5754" y="23985"/>
                    <a:pt x="6212" y="24441"/>
                  </a:cubicBezTo>
                  <a:cubicBezTo>
                    <a:pt x="6429" y="24657"/>
                    <a:pt x="6636" y="24867"/>
                    <a:pt x="6793" y="25140"/>
                  </a:cubicBezTo>
                  <a:cubicBezTo>
                    <a:pt x="7047" y="25580"/>
                    <a:pt x="7461" y="25919"/>
                    <a:pt x="7776" y="26315"/>
                  </a:cubicBezTo>
                  <a:cubicBezTo>
                    <a:pt x="8091" y="26711"/>
                    <a:pt x="8367" y="27113"/>
                    <a:pt x="8766" y="27456"/>
                  </a:cubicBezTo>
                  <a:cubicBezTo>
                    <a:pt x="8967" y="27629"/>
                    <a:pt x="9285" y="27850"/>
                    <a:pt x="9308" y="28235"/>
                  </a:cubicBezTo>
                  <a:cubicBezTo>
                    <a:pt x="9315" y="28359"/>
                    <a:pt x="9410" y="28511"/>
                    <a:pt x="9595" y="28511"/>
                  </a:cubicBezTo>
                  <a:cubicBezTo>
                    <a:pt x="9666" y="28511"/>
                    <a:pt x="9750" y="28489"/>
                    <a:pt x="9848" y="28434"/>
                  </a:cubicBezTo>
                  <a:cubicBezTo>
                    <a:pt x="10142" y="28269"/>
                    <a:pt x="10367" y="28073"/>
                    <a:pt x="10618" y="27869"/>
                  </a:cubicBezTo>
                  <a:cubicBezTo>
                    <a:pt x="11399" y="27238"/>
                    <a:pt x="11999" y="26432"/>
                    <a:pt x="12851" y="25874"/>
                  </a:cubicBezTo>
                  <a:cubicBezTo>
                    <a:pt x="13152" y="25676"/>
                    <a:pt x="13335" y="25338"/>
                    <a:pt x="13630" y="25096"/>
                  </a:cubicBezTo>
                  <a:cubicBezTo>
                    <a:pt x="14123" y="24692"/>
                    <a:pt x="14608" y="24260"/>
                    <a:pt x="14941" y="23698"/>
                  </a:cubicBezTo>
                  <a:cubicBezTo>
                    <a:pt x="15044" y="23525"/>
                    <a:pt x="15387" y="23385"/>
                    <a:pt x="15460" y="23274"/>
                  </a:cubicBezTo>
                  <a:cubicBezTo>
                    <a:pt x="15673" y="22949"/>
                    <a:pt x="15923" y="22684"/>
                    <a:pt x="16183" y="22399"/>
                  </a:cubicBezTo>
                  <a:cubicBezTo>
                    <a:pt x="16478" y="22075"/>
                    <a:pt x="16647" y="21650"/>
                    <a:pt x="17039" y="21384"/>
                  </a:cubicBezTo>
                  <a:cubicBezTo>
                    <a:pt x="17152" y="21306"/>
                    <a:pt x="17109" y="21068"/>
                    <a:pt x="17329" y="21068"/>
                  </a:cubicBezTo>
                  <a:cubicBezTo>
                    <a:pt x="17336" y="21068"/>
                    <a:pt x="17343" y="21068"/>
                    <a:pt x="17351" y="21069"/>
                  </a:cubicBezTo>
                  <a:cubicBezTo>
                    <a:pt x="17359" y="20610"/>
                    <a:pt x="17803" y="20374"/>
                    <a:pt x="18043" y="20092"/>
                  </a:cubicBezTo>
                  <a:cubicBezTo>
                    <a:pt x="18515" y="19537"/>
                    <a:pt x="18890" y="18917"/>
                    <a:pt x="19360" y="18361"/>
                  </a:cubicBezTo>
                  <a:cubicBezTo>
                    <a:pt x="19580" y="18102"/>
                    <a:pt x="19868" y="17769"/>
                    <a:pt x="19926" y="17357"/>
                  </a:cubicBezTo>
                  <a:cubicBezTo>
                    <a:pt x="19958" y="17131"/>
                    <a:pt x="20090" y="16918"/>
                    <a:pt x="20279" y="16728"/>
                  </a:cubicBezTo>
                  <a:cubicBezTo>
                    <a:pt x="20400" y="16606"/>
                    <a:pt x="20697" y="16484"/>
                    <a:pt x="20522" y="16189"/>
                  </a:cubicBezTo>
                  <a:cubicBezTo>
                    <a:pt x="20486" y="16128"/>
                    <a:pt x="20591" y="15902"/>
                    <a:pt x="20660" y="15888"/>
                  </a:cubicBezTo>
                  <a:cubicBezTo>
                    <a:pt x="20997" y="15820"/>
                    <a:pt x="20891" y="15543"/>
                    <a:pt x="20968" y="15362"/>
                  </a:cubicBezTo>
                  <a:cubicBezTo>
                    <a:pt x="21132" y="14975"/>
                    <a:pt x="21035" y="14550"/>
                    <a:pt x="21131" y="14146"/>
                  </a:cubicBezTo>
                  <a:cubicBezTo>
                    <a:pt x="21170" y="13977"/>
                    <a:pt x="21390" y="13789"/>
                    <a:pt x="21309" y="13733"/>
                  </a:cubicBezTo>
                  <a:cubicBezTo>
                    <a:pt x="20965" y="13491"/>
                    <a:pt x="21613" y="13250"/>
                    <a:pt x="21281" y="13043"/>
                  </a:cubicBezTo>
                  <a:cubicBezTo>
                    <a:pt x="21716" y="12907"/>
                    <a:pt x="21175" y="12420"/>
                    <a:pt x="21586" y="12277"/>
                  </a:cubicBezTo>
                  <a:cubicBezTo>
                    <a:pt x="21381" y="12084"/>
                    <a:pt x="21898" y="11828"/>
                    <a:pt x="21525" y="11649"/>
                  </a:cubicBezTo>
                  <a:cubicBezTo>
                    <a:pt x="21551" y="11605"/>
                    <a:pt x="21573" y="11559"/>
                    <a:pt x="21602" y="11516"/>
                  </a:cubicBezTo>
                  <a:cubicBezTo>
                    <a:pt x="21791" y="11237"/>
                    <a:pt x="21793" y="10930"/>
                    <a:pt x="21696" y="10630"/>
                  </a:cubicBezTo>
                  <a:cubicBezTo>
                    <a:pt x="21679" y="10575"/>
                    <a:pt x="21541" y="10550"/>
                    <a:pt x="21587" y="10427"/>
                  </a:cubicBezTo>
                  <a:cubicBezTo>
                    <a:pt x="21763" y="9957"/>
                    <a:pt x="21484" y="9463"/>
                    <a:pt x="21658" y="8998"/>
                  </a:cubicBezTo>
                  <a:cubicBezTo>
                    <a:pt x="21698" y="8891"/>
                    <a:pt x="21652" y="8785"/>
                    <a:pt x="21670" y="8731"/>
                  </a:cubicBezTo>
                  <a:cubicBezTo>
                    <a:pt x="21778" y="8397"/>
                    <a:pt x="21493" y="8125"/>
                    <a:pt x="21565" y="7697"/>
                  </a:cubicBezTo>
                  <a:cubicBezTo>
                    <a:pt x="21703" y="7160"/>
                    <a:pt x="21100" y="6712"/>
                    <a:pt x="21050" y="6113"/>
                  </a:cubicBezTo>
                  <a:cubicBezTo>
                    <a:pt x="21027" y="5829"/>
                    <a:pt x="20726" y="5614"/>
                    <a:pt x="20671" y="5390"/>
                  </a:cubicBezTo>
                  <a:cubicBezTo>
                    <a:pt x="20541" y="4864"/>
                    <a:pt x="19859" y="4738"/>
                    <a:pt x="19829" y="4191"/>
                  </a:cubicBezTo>
                  <a:cubicBezTo>
                    <a:pt x="19221" y="3850"/>
                    <a:pt x="18853" y="3267"/>
                    <a:pt x="18333" y="2843"/>
                  </a:cubicBezTo>
                  <a:cubicBezTo>
                    <a:pt x="17523" y="2183"/>
                    <a:pt x="16672" y="1570"/>
                    <a:pt x="15741" y="1072"/>
                  </a:cubicBezTo>
                  <a:cubicBezTo>
                    <a:pt x="15385" y="880"/>
                    <a:pt x="14988" y="718"/>
                    <a:pt x="14651" y="529"/>
                  </a:cubicBezTo>
                  <a:cubicBezTo>
                    <a:pt x="14022" y="177"/>
                    <a:pt x="13354" y="77"/>
                    <a:pt x="12691" y="40"/>
                  </a:cubicBezTo>
                  <a:cubicBezTo>
                    <a:pt x="12403" y="24"/>
                    <a:pt x="12112" y="0"/>
                    <a:pt x="11818"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47;p30"/>
            <p:cNvSpPr/>
            <p:nvPr/>
          </p:nvSpPr>
          <p:spPr>
            <a:xfrm>
              <a:off x="5185600" y="1944938"/>
              <a:ext cx="561850" cy="731525"/>
            </a:xfrm>
            <a:custGeom>
              <a:avLst/>
              <a:gdLst/>
              <a:ahLst/>
              <a:cxnLst/>
              <a:rect l="l" t="t" r="r" b="b"/>
              <a:pathLst>
                <a:path w="22474" h="29261" extrusionOk="0">
                  <a:moveTo>
                    <a:pt x="12261" y="1259"/>
                  </a:moveTo>
                  <a:cubicBezTo>
                    <a:pt x="12380" y="1259"/>
                    <a:pt x="12499" y="1280"/>
                    <a:pt x="12620" y="1348"/>
                  </a:cubicBezTo>
                  <a:cubicBezTo>
                    <a:pt x="12625" y="1351"/>
                    <a:pt x="12638" y="1353"/>
                    <a:pt x="12656" y="1353"/>
                  </a:cubicBezTo>
                  <a:cubicBezTo>
                    <a:pt x="12740" y="1353"/>
                    <a:pt x="12937" y="1323"/>
                    <a:pt x="13082" y="1323"/>
                  </a:cubicBezTo>
                  <a:cubicBezTo>
                    <a:pt x="13100" y="1323"/>
                    <a:pt x="13117" y="1324"/>
                    <a:pt x="13133" y="1325"/>
                  </a:cubicBezTo>
                  <a:cubicBezTo>
                    <a:pt x="13479" y="1347"/>
                    <a:pt x="13798" y="1420"/>
                    <a:pt x="14125" y="1600"/>
                  </a:cubicBezTo>
                  <a:cubicBezTo>
                    <a:pt x="14326" y="1708"/>
                    <a:pt x="14676" y="1692"/>
                    <a:pt x="14889" y="1858"/>
                  </a:cubicBezTo>
                  <a:cubicBezTo>
                    <a:pt x="15537" y="2363"/>
                    <a:pt x="16359" y="2605"/>
                    <a:pt x="16949" y="3221"/>
                  </a:cubicBezTo>
                  <a:cubicBezTo>
                    <a:pt x="17316" y="3605"/>
                    <a:pt x="17793" y="3930"/>
                    <a:pt x="18199" y="4294"/>
                  </a:cubicBezTo>
                  <a:cubicBezTo>
                    <a:pt x="18460" y="4527"/>
                    <a:pt x="18754" y="4737"/>
                    <a:pt x="18990" y="5017"/>
                  </a:cubicBezTo>
                  <a:cubicBezTo>
                    <a:pt x="19231" y="5304"/>
                    <a:pt x="19377" y="5715"/>
                    <a:pt x="19809" y="5841"/>
                  </a:cubicBezTo>
                  <a:cubicBezTo>
                    <a:pt x="19722" y="6060"/>
                    <a:pt x="19927" y="6174"/>
                    <a:pt x="19991" y="6339"/>
                  </a:cubicBezTo>
                  <a:cubicBezTo>
                    <a:pt x="20229" y="6960"/>
                    <a:pt x="20512" y="7586"/>
                    <a:pt x="20602" y="8233"/>
                  </a:cubicBezTo>
                  <a:cubicBezTo>
                    <a:pt x="20671" y="8738"/>
                    <a:pt x="20686" y="9281"/>
                    <a:pt x="20786" y="9767"/>
                  </a:cubicBezTo>
                  <a:cubicBezTo>
                    <a:pt x="20873" y="10185"/>
                    <a:pt x="20740" y="10578"/>
                    <a:pt x="20852" y="11001"/>
                  </a:cubicBezTo>
                  <a:cubicBezTo>
                    <a:pt x="20973" y="11457"/>
                    <a:pt x="20814" y="12008"/>
                    <a:pt x="20674" y="12491"/>
                  </a:cubicBezTo>
                  <a:cubicBezTo>
                    <a:pt x="20541" y="12953"/>
                    <a:pt x="20511" y="13424"/>
                    <a:pt x="20459" y="13888"/>
                  </a:cubicBezTo>
                  <a:cubicBezTo>
                    <a:pt x="20440" y="14050"/>
                    <a:pt x="20356" y="14186"/>
                    <a:pt x="20334" y="14343"/>
                  </a:cubicBezTo>
                  <a:cubicBezTo>
                    <a:pt x="20260" y="14868"/>
                    <a:pt x="20157" y="15423"/>
                    <a:pt x="19953" y="15891"/>
                  </a:cubicBezTo>
                  <a:cubicBezTo>
                    <a:pt x="19714" y="16440"/>
                    <a:pt x="19437" y="17009"/>
                    <a:pt x="19065" y="17506"/>
                  </a:cubicBezTo>
                  <a:cubicBezTo>
                    <a:pt x="18660" y="18051"/>
                    <a:pt x="18331" y="18641"/>
                    <a:pt x="17937" y="19193"/>
                  </a:cubicBezTo>
                  <a:cubicBezTo>
                    <a:pt x="17625" y="19629"/>
                    <a:pt x="17281" y="20039"/>
                    <a:pt x="16955" y="20463"/>
                  </a:cubicBezTo>
                  <a:cubicBezTo>
                    <a:pt x="16558" y="20978"/>
                    <a:pt x="16131" y="21478"/>
                    <a:pt x="15669" y="21942"/>
                  </a:cubicBezTo>
                  <a:cubicBezTo>
                    <a:pt x="15518" y="22092"/>
                    <a:pt x="15481" y="22279"/>
                    <a:pt x="15367" y="22435"/>
                  </a:cubicBezTo>
                  <a:cubicBezTo>
                    <a:pt x="14978" y="22970"/>
                    <a:pt x="14410" y="23340"/>
                    <a:pt x="14025" y="23879"/>
                  </a:cubicBezTo>
                  <a:cubicBezTo>
                    <a:pt x="13738" y="24279"/>
                    <a:pt x="13335" y="24607"/>
                    <a:pt x="12969" y="24952"/>
                  </a:cubicBezTo>
                  <a:cubicBezTo>
                    <a:pt x="12341" y="25544"/>
                    <a:pt x="11688" y="26112"/>
                    <a:pt x="11076" y="26719"/>
                  </a:cubicBezTo>
                  <a:cubicBezTo>
                    <a:pt x="10799" y="26994"/>
                    <a:pt x="10485" y="27233"/>
                    <a:pt x="10225" y="27516"/>
                  </a:cubicBezTo>
                  <a:cubicBezTo>
                    <a:pt x="10127" y="27622"/>
                    <a:pt x="10051" y="27662"/>
                    <a:pt x="9988" y="27662"/>
                  </a:cubicBezTo>
                  <a:cubicBezTo>
                    <a:pt x="9881" y="27662"/>
                    <a:pt x="9809" y="27550"/>
                    <a:pt x="9722" y="27447"/>
                  </a:cubicBezTo>
                  <a:cubicBezTo>
                    <a:pt x="9436" y="27108"/>
                    <a:pt x="9271" y="26694"/>
                    <a:pt x="8960" y="26366"/>
                  </a:cubicBezTo>
                  <a:cubicBezTo>
                    <a:pt x="8499" y="25884"/>
                    <a:pt x="8167" y="25312"/>
                    <a:pt x="7776" y="24785"/>
                  </a:cubicBezTo>
                  <a:cubicBezTo>
                    <a:pt x="7322" y="24173"/>
                    <a:pt x="6774" y="23617"/>
                    <a:pt x="6303" y="23004"/>
                  </a:cubicBezTo>
                  <a:cubicBezTo>
                    <a:pt x="5757" y="22292"/>
                    <a:pt x="5282" y="21540"/>
                    <a:pt x="4843" y="20769"/>
                  </a:cubicBezTo>
                  <a:cubicBezTo>
                    <a:pt x="4545" y="20249"/>
                    <a:pt x="4194" y="19763"/>
                    <a:pt x="3923" y="19222"/>
                  </a:cubicBezTo>
                  <a:cubicBezTo>
                    <a:pt x="3592" y="18560"/>
                    <a:pt x="3273" y="17885"/>
                    <a:pt x="2869" y="17252"/>
                  </a:cubicBezTo>
                  <a:cubicBezTo>
                    <a:pt x="2679" y="16954"/>
                    <a:pt x="2678" y="16540"/>
                    <a:pt x="2471" y="16258"/>
                  </a:cubicBezTo>
                  <a:cubicBezTo>
                    <a:pt x="2202" y="15893"/>
                    <a:pt x="2200" y="15466"/>
                    <a:pt x="2079" y="15080"/>
                  </a:cubicBezTo>
                  <a:cubicBezTo>
                    <a:pt x="1956" y="14686"/>
                    <a:pt x="1798" y="14276"/>
                    <a:pt x="1815" y="13823"/>
                  </a:cubicBezTo>
                  <a:cubicBezTo>
                    <a:pt x="1831" y="13399"/>
                    <a:pt x="1668" y="12964"/>
                    <a:pt x="1663" y="12526"/>
                  </a:cubicBezTo>
                  <a:cubicBezTo>
                    <a:pt x="1658" y="11926"/>
                    <a:pt x="1698" y="11306"/>
                    <a:pt x="1636" y="10733"/>
                  </a:cubicBezTo>
                  <a:cubicBezTo>
                    <a:pt x="1588" y="10291"/>
                    <a:pt x="1886" y="9884"/>
                    <a:pt x="1669" y="9466"/>
                  </a:cubicBezTo>
                  <a:cubicBezTo>
                    <a:pt x="1657" y="9441"/>
                    <a:pt x="1740" y="9383"/>
                    <a:pt x="1740" y="9340"/>
                  </a:cubicBezTo>
                  <a:cubicBezTo>
                    <a:pt x="1740" y="9210"/>
                    <a:pt x="2155" y="9133"/>
                    <a:pt x="1795" y="8958"/>
                  </a:cubicBezTo>
                  <a:cubicBezTo>
                    <a:pt x="1768" y="8945"/>
                    <a:pt x="1814" y="8875"/>
                    <a:pt x="1859" y="8835"/>
                  </a:cubicBezTo>
                  <a:cubicBezTo>
                    <a:pt x="1994" y="8718"/>
                    <a:pt x="2129" y="8647"/>
                    <a:pt x="2039" y="8385"/>
                  </a:cubicBezTo>
                  <a:cubicBezTo>
                    <a:pt x="1980" y="8216"/>
                    <a:pt x="2251" y="7955"/>
                    <a:pt x="2365" y="7733"/>
                  </a:cubicBezTo>
                  <a:cubicBezTo>
                    <a:pt x="2613" y="7247"/>
                    <a:pt x="2890" y="6770"/>
                    <a:pt x="3259" y="6334"/>
                  </a:cubicBezTo>
                  <a:cubicBezTo>
                    <a:pt x="3437" y="6124"/>
                    <a:pt x="3713" y="5812"/>
                    <a:pt x="3679" y="5444"/>
                  </a:cubicBezTo>
                  <a:cubicBezTo>
                    <a:pt x="3678" y="5422"/>
                    <a:pt x="3680" y="5385"/>
                    <a:pt x="3694" y="5378"/>
                  </a:cubicBezTo>
                  <a:cubicBezTo>
                    <a:pt x="4276" y="5076"/>
                    <a:pt x="4397" y="4363"/>
                    <a:pt x="4939" y="4060"/>
                  </a:cubicBezTo>
                  <a:cubicBezTo>
                    <a:pt x="5449" y="3776"/>
                    <a:pt x="5654" y="3138"/>
                    <a:pt x="6307" y="3049"/>
                  </a:cubicBezTo>
                  <a:cubicBezTo>
                    <a:pt x="6484" y="2597"/>
                    <a:pt x="7017" y="2606"/>
                    <a:pt x="7355" y="2357"/>
                  </a:cubicBezTo>
                  <a:cubicBezTo>
                    <a:pt x="7578" y="2192"/>
                    <a:pt x="7940" y="2110"/>
                    <a:pt x="8189" y="1912"/>
                  </a:cubicBezTo>
                  <a:cubicBezTo>
                    <a:pt x="8238" y="1984"/>
                    <a:pt x="8274" y="2007"/>
                    <a:pt x="8300" y="2007"/>
                  </a:cubicBezTo>
                  <a:cubicBezTo>
                    <a:pt x="8315" y="2007"/>
                    <a:pt x="8328" y="1999"/>
                    <a:pt x="8338" y="1989"/>
                  </a:cubicBezTo>
                  <a:cubicBezTo>
                    <a:pt x="8828" y="1501"/>
                    <a:pt x="9519" y="1650"/>
                    <a:pt x="10114" y="1502"/>
                  </a:cubicBezTo>
                  <a:cubicBezTo>
                    <a:pt x="10625" y="1375"/>
                    <a:pt x="11170" y="1343"/>
                    <a:pt x="11702" y="1321"/>
                  </a:cubicBezTo>
                  <a:cubicBezTo>
                    <a:pt x="11884" y="1314"/>
                    <a:pt x="12071" y="1259"/>
                    <a:pt x="12261" y="1259"/>
                  </a:cubicBezTo>
                  <a:close/>
                  <a:moveTo>
                    <a:pt x="12129" y="1"/>
                  </a:moveTo>
                  <a:cubicBezTo>
                    <a:pt x="11806" y="1"/>
                    <a:pt x="11480" y="29"/>
                    <a:pt x="11154" y="127"/>
                  </a:cubicBezTo>
                  <a:cubicBezTo>
                    <a:pt x="10624" y="286"/>
                    <a:pt x="10026" y="226"/>
                    <a:pt x="9481" y="354"/>
                  </a:cubicBezTo>
                  <a:cubicBezTo>
                    <a:pt x="9236" y="413"/>
                    <a:pt x="8989" y="362"/>
                    <a:pt x="8768" y="444"/>
                  </a:cubicBezTo>
                  <a:cubicBezTo>
                    <a:pt x="8426" y="571"/>
                    <a:pt x="8072" y="733"/>
                    <a:pt x="7747" y="833"/>
                  </a:cubicBezTo>
                  <a:cubicBezTo>
                    <a:pt x="7002" y="1061"/>
                    <a:pt x="6388" y="1499"/>
                    <a:pt x="5687" y="1783"/>
                  </a:cubicBezTo>
                  <a:cubicBezTo>
                    <a:pt x="5521" y="1850"/>
                    <a:pt x="5315" y="1901"/>
                    <a:pt x="5332" y="2141"/>
                  </a:cubicBezTo>
                  <a:cubicBezTo>
                    <a:pt x="5282" y="2120"/>
                    <a:pt x="5235" y="2111"/>
                    <a:pt x="5191" y="2111"/>
                  </a:cubicBezTo>
                  <a:cubicBezTo>
                    <a:pt x="5060" y="2111"/>
                    <a:pt x="4959" y="2194"/>
                    <a:pt x="4907" y="2307"/>
                  </a:cubicBezTo>
                  <a:cubicBezTo>
                    <a:pt x="4823" y="2492"/>
                    <a:pt x="4660" y="2556"/>
                    <a:pt x="4518" y="2671"/>
                  </a:cubicBezTo>
                  <a:cubicBezTo>
                    <a:pt x="4069" y="3035"/>
                    <a:pt x="3526" y="3374"/>
                    <a:pt x="3266" y="3847"/>
                  </a:cubicBezTo>
                  <a:cubicBezTo>
                    <a:pt x="2989" y="4353"/>
                    <a:pt x="2511" y="4710"/>
                    <a:pt x="2292" y="5243"/>
                  </a:cubicBezTo>
                  <a:cubicBezTo>
                    <a:pt x="2111" y="5679"/>
                    <a:pt x="1832" y="6067"/>
                    <a:pt x="1559" y="6464"/>
                  </a:cubicBezTo>
                  <a:cubicBezTo>
                    <a:pt x="1272" y="6880"/>
                    <a:pt x="1072" y="7371"/>
                    <a:pt x="857" y="7840"/>
                  </a:cubicBezTo>
                  <a:cubicBezTo>
                    <a:pt x="655" y="8280"/>
                    <a:pt x="546" y="8746"/>
                    <a:pt x="434" y="9183"/>
                  </a:cubicBezTo>
                  <a:cubicBezTo>
                    <a:pt x="281" y="9777"/>
                    <a:pt x="292" y="10423"/>
                    <a:pt x="209" y="11043"/>
                  </a:cubicBezTo>
                  <a:cubicBezTo>
                    <a:pt x="181" y="11247"/>
                    <a:pt x="402" y="11413"/>
                    <a:pt x="333" y="11567"/>
                  </a:cubicBezTo>
                  <a:cubicBezTo>
                    <a:pt x="1" y="12301"/>
                    <a:pt x="421" y="13013"/>
                    <a:pt x="384" y="13744"/>
                  </a:cubicBezTo>
                  <a:cubicBezTo>
                    <a:pt x="356" y="14327"/>
                    <a:pt x="640" y="14921"/>
                    <a:pt x="759" y="15516"/>
                  </a:cubicBezTo>
                  <a:cubicBezTo>
                    <a:pt x="925" y="16346"/>
                    <a:pt x="1316" y="17095"/>
                    <a:pt x="1664" y="17860"/>
                  </a:cubicBezTo>
                  <a:cubicBezTo>
                    <a:pt x="1839" y="18241"/>
                    <a:pt x="2105" y="18583"/>
                    <a:pt x="2309" y="18931"/>
                  </a:cubicBezTo>
                  <a:cubicBezTo>
                    <a:pt x="2548" y="19342"/>
                    <a:pt x="2764" y="19764"/>
                    <a:pt x="2957" y="20197"/>
                  </a:cubicBezTo>
                  <a:cubicBezTo>
                    <a:pt x="3346" y="21066"/>
                    <a:pt x="3976" y="21807"/>
                    <a:pt x="4456" y="22631"/>
                  </a:cubicBezTo>
                  <a:cubicBezTo>
                    <a:pt x="4649" y="22962"/>
                    <a:pt x="4970" y="23233"/>
                    <a:pt x="5175" y="23535"/>
                  </a:cubicBezTo>
                  <a:cubicBezTo>
                    <a:pt x="5544" y="24079"/>
                    <a:pt x="5905" y="24615"/>
                    <a:pt x="6375" y="25082"/>
                  </a:cubicBezTo>
                  <a:cubicBezTo>
                    <a:pt x="6599" y="25304"/>
                    <a:pt x="6810" y="25520"/>
                    <a:pt x="6973" y="25801"/>
                  </a:cubicBezTo>
                  <a:cubicBezTo>
                    <a:pt x="7232" y="26252"/>
                    <a:pt x="7658" y="26601"/>
                    <a:pt x="7981" y="27006"/>
                  </a:cubicBezTo>
                  <a:cubicBezTo>
                    <a:pt x="8304" y="27412"/>
                    <a:pt x="8587" y="27824"/>
                    <a:pt x="8996" y="28177"/>
                  </a:cubicBezTo>
                  <a:cubicBezTo>
                    <a:pt x="9204" y="28356"/>
                    <a:pt x="9529" y="28583"/>
                    <a:pt x="9552" y="28977"/>
                  </a:cubicBezTo>
                  <a:cubicBezTo>
                    <a:pt x="9560" y="29105"/>
                    <a:pt x="9658" y="29261"/>
                    <a:pt x="9848" y="29261"/>
                  </a:cubicBezTo>
                  <a:cubicBezTo>
                    <a:pt x="9921" y="29261"/>
                    <a:pt x="10007" y="29238"/>
                    <a:pt x="10106" y="29182"/>
                  </a:cubicBezTo>
                  <a:cubicBezTo>
                    <a:pt x="10408" y="29014"/>
                    <a:pt x="10639" y="28810"/>
                    <a:pt x="10898" y="28601"/>
                  </a:cubicBezTo>
                  <a:cubicBezTo>
                    <a:pt x="11698" y="27954"/>
                    <a:pt x="12314" y="27127"/>
                    <a:pt x="13187" y="26554"/>
                  </a:cubicBezTo>
                  <a:cubicBezTo>
                    <a:pt x="13498" y="26352"/>
                    <a:pt x="13685" y="26005"/>
                    <a:pt x="13987" y="25757"/>
                  </a:cubicBezTo>
                  <a:cubicBezTo>
                    <a:pt x="14494" y="25340"/>
                    <a:pt x="14991" y="24898"/>
                    <a:pt x="15333" y="24322"/>
                  </a:cubicBezTo>
                  <a:cubicBezTo>
                    <a:pt x="15439" y="24144"/>
                    <a:pt x="15792" y="24001"/>
                    <a:pt x="15867" y="23886"/>
                  </a:cubicBezTo>
                  <a:cubicBezTo>
                    <a:pt x="16084" y="23554"/>
                    <a:pt x="16342" y="23281"/>
                    <a:pt x="16608" y="22987"/>
                  </a:cubicBezTo>
                  <a:cubicBezTo>
                    <a:pt x="16911" y="22656"/>
                    <a:pt x="17086" y="22220"/>
                    <a:pt x="17487" y="21945"/>
                  </a:cubicBezTo>
                  <a:cubicBezTo>
                    <a:pt x="17603" y="21866"/>
                    <a:pt x="17559" y="21622"/>
                    <a:pt x="17784" y="21622"/>
                  </a:cubicBezTo>
                  <a:cubicBezTo>
                    <a:pt x="17792" y="21622"/>
                    <a:pt x="17799" y="21622"/>
                    <a:pt x="17807" y="21623"/>
                  </a:cubicBezTo>
                  <a:cubicBezTo>
                    <a:pt x="17816" y="21152"/>
                    <a:pt x="18271" y="20911"/>
                    <a:pt x="18518" y="20620"/>
                  </a:cubicBezTo>
                  <a:cubicBezTo>
                    <a:pt x="19002" y="20051"/>
                    <a:pt x="19386" y="19414"/>
                    <a:pt x="19869" y="18845"/>
                  </a:cubicBezTo>
                  <a:cubicBezTo>
                    <a:pt x="20095" y="18578"/>
                    <a:pt x="20390" y="18237"/>
                    <a:pt x="20450" y="17815"/>
                  </a:cubicBezTo>
                  <a:cubicBezTo>
                    <a:pt x="20483" y="17582"/>
                    <a:pt x="20619" y="17363"/>
                    <a:pt x="20813" y="17169"/>
                  </a:cubicBezTo>
                  <a:cubicBezTo>
                    <a:pt x="20937" y="17043"/>
                    <a:pt x="21242" y="16919"/>
                    <a:pt x="21062" y="16615"/>
                  </a:cubicBezTo>
                  <a:cubicBezTo>
                    <a:pt x="21025" y="16552"/>
                    <a:pt x="21133" y="16320"/>
                    <a:pt x="21205" y="16306"/>
                  </a:cubicBezTo>
                  <a:cubicBezTo>
                    <a:pt x="21550" y="16237"/>
                    <a:pt x="21441" y="15952"/>
                    <a:pt x="21520" y="15766"/>
                  </a:cubicBezTo>
                  <a:cubicBezTo>
                    <a:pt x="21687" y="15369"/>
                    <a:pt x="21588" y="14933"/>
                    <a:pt x="21686" y="14518"/>
                  </a:cubicBezTo>
                  <a:cubicBezTo>
                    <a:pt x="21726" y="14344"/>
                    <a:pt x="21952" y="14153"/>
                    <a:pt x="21870" y="14095"/>
                  </a:cubicBezTo>
                  <a:cubicBezTo>
                    <a:pt x="21516" y="13846"/>
                    <a:pt x="22181" y="13599"/>
                    <a:pt x="21841" y="13386"/>
                  </a:cubicBezTo>
                  <a:cubicBezTo>
                    <a:pt x="22287" y="13248"/>
                    <a:pt x="21730" y="12748"/>
                    <a:pt x="22154" y="12601"/>
                  </a:cubicBezTo>
                  <a:cubicBezTo>
                    <a:pt x="21943" y="12403"/>
                    <a:pt x="22474" y="12140"/>
                    <a:pt x="22090" y="11957"/>
                  </a:cubicBezTo>
                  <a:cubicBezTo>
                    <a:pt x="22117" y="11912"/>
                    <a:pt x="22139" y="11864"/>
                    <a:pt x="22168" y="11820"/>
                  </a:cubicBezTo>
                  <a:cubicBezTo>
                    <a:pt x="22364" y="11533"/>
                    <a:pt x="22365" y="11218"/>
                    <a:pt x="22266" y="10910"/>
                  </a:cubicBezTo>
                  <a:cubicBezTo>
                    <a:pt x="22248" y="10854"/>
                    <a:pt x="22106" y="10828"/>
                    <a:pt x="22154" y="10701"/>
                  </a:cubicBezTo>
                  <a:cubicBezTo>
                    <a:pt x="22336" y="10220"/>
                    <a:pt x="22048" y="9715"/>
                    <a:pt x="22227" y="9236"/>
                  </a:cubicBezTo>
                  <a:cubicBezTo>
                    <a:pt x="22267" y="9126"/>
                    <a:pt x="22221" y="9017"/>
                    <a:pt x="22239" y="8961"/>
                  </a:cubicBezTo>
                  <a:cubicBezTo>
                    <a:pt x="22349" y="8619"/>
                    <a:pt x="22057" y="8338"/>
                    <a:pt x="22131" y="7901"/>
                  </a:cubicBezTo>
                  <a:cubicBezTo>
                    <a:pt x="22273" y="7349"/>
                    <a:pt x="21654" y="6890"/>
                    <a:pt x="21604" y="6274"/>
                  </a:cubicBezTo>
                  <a:cubicBezTo>
                    <a:pt x="21580" y="5981"/>
                    <a:pt x="21271" y="5762"/>
                    <a:pt x="21215" y="5532"/>
                  </a:cubicBezTo>
                  <a:cubicBezTo>
                    <a:pt x="21082" y="4992"/>
                    <a:pt x="20382" y="4863"/>
                    <a:pt x="20351" y="4301"/>
                  </a:cubicBezTo>
                  <a:cubicBezTo>
                    <a:pt x="19726" y="3952"/>
                    <a:pt x="19349" y="3353"/>
                    <a:pt x="18815" y="2917"/>
                  </a:cubicBezTo>
                  <a:cubicBezTo>
                    <a:pt x="17984" y="2241"/>
                    <a:pt x="17110" y="1612"/>
                    <a:pt x="16155" y="1100"/>
                  </a:cubicBezTo>
                  <a:cubicBezTo>
                    <a:pt x="15790" y="903"/>
                    <a:pt x="15382" y="737"/>
                    <a:pt x="15035" y="543"/>
                  </a:cubicBezTo>
                  <a:cubicBezTo>
                    <a:pt x="14390" y="182"/>
                    <a:pt x="13705" y="79"/>
                    <a:pt x="13025" y="41"/>
                  </a:cubicBezTo>
                  <a:cubicBezTo>
                    <a:pt x="12729" y="25"/>
                    <a:pt x="12430" y="1"/>
                    <a:pt x="12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48;p30"/>
            <p:cNvSpPr/>
            <p:nvPr/>
          </p:nvSpPr>
          <p:spPr>
            <a:xfrm>
              <a:off x="5304325" y="2107313"/>
              <a:ext cx="291525" cy="317775"/>
            </a:xfrm>
            <a:custGeom>
              <a:avLst/>
              <a:gdLst/>
              <a:ahLst/>
              <a:cxnLst/>
              <a:rect l="l" t="t" r="r" b="b"/>
              <a:pathLst>
                <a:path w="11661" h="12711" extrusionOk="0">
                  <a:moveTo>
                    <a:pt x="3483" y="732"/>
                  </a:moveTo>
                  <a:cubicBezTo>
                    <a:pt x="3494" y="732"/>
                    <a:pt x="3504" y="733"/>
                    <a:pt x="3514" y="734"/>
                  </a:cubicBezTo>
                  <a:cubicBezTo>
                    <a:pt x="3624" y="755"/>
                    <a:pt x="3735" y="760"/>
                    <a:pt x="3845" y="760"/>
                  </a:cubicBezTo>
                  <a:cubicBezTo>
                    <a:pt x="3942" y="760"/>
                    <a:pt x="4038" y="756"/>
                    <a:pt x="4135" y="756"/>
                  </a:cubicBezTo>
                  <a:cubicBezTo>
                    <a:pt x="4312" y="756"/>
                    <a:pt x="4488" y="768"/>
                    <a:pt x="4660" y="838"/>
                  </a:cubicBezTo>
                  <a:cubicBezTo>
                    <a:pt x="5098" y="1018"/>
                    <a:pt x="5290" y="1393"/>
                    <a:pt x="5506" y="1725"/>
                  </a:cubicBezTo>
                  <a:cubicBezTo>
                    <a:pt x="5670" y="1974"/>
                    <a:pt x="5922" y="2199"/>
                    <a:pt x="5915" y="2543"/>
                  </a:cubicBezTo>
                  <a:cubicBezTo>
                    <a:pt x="5912" y="2802"/>
                    <a:pt x="5896" y="3059"/>
                    <a:pt x="5812" y="3295"/>
                  </a:cubicBezTo>
                  <a:cubicBezTo>
                    <a:pt x="5669" y="3701"/>
                    <a:pt x="5435" y="4077"/>
                    <a:pt x="5308" y="4491"/>
                  </a:cubicBezTo>
                  <a:cubicBezTo>
                    <a:pt x="5296" y="4530"/>
                    <a:pt x="5290" y="4585"/>
                    <a:pt x="5260" y="4607"/>
                  </a:cubicBezTo>
                  <a:cubicBezTo>
                    <a:pt x="4880" y="4873"/>
                    <a:pt x="5159" y="5056"/>
                    <a:pt x="5362" y="5237"/>
                  </a:cubicBezTo>
                  <a:cubicBezTo>
                    <a:pt x="5583" y="5434"/>
                    <a:pt x="5559" y="5652"/>
                    <a:pt x="5301" y="5830"/>
                  </a:cubicBezTo>
                  <a:cubicBezTo>
                    <a:pt x="5264" y="5855"/>
                    <a:pt x="5235" y="5865"/>
                    <a:pt x="5211" y="5865"/>
                  </a:cubicBezTo>
                  <a:cubicBezTo>
                    <a:pt x="5148" y="5865"/>
                    <a:pt x="5125" y="5795"/>
                    <a:pt x="5087" y="5761"/>
                  </a:cubicBezTo>
                  <a:cubicBezTo>
                    <a:pt x="4813" y="5515"/>
                    <a:pt x="4483" y="5369"/>
                    <a:pt x="4131" y="5369"/>
                  </a:cubicBezTo>
                  <a:cubicBezTo>
                    <a:pt x="4045" y="5369"/>
                    <a:pt x="3959" y="5378"/>
                    <a:pt x="3871" y="5396"/>
                  </a:cubicBezTo>
                  <a:cubicBezTo>
                    <a:pt x="3580" y="5456"/>
                    <a:pt x="3293" y="5523"/>
                    <a:pt x="3000" y="5532"/>
                  </a:cubicBezTo>
                  <a:cubicBezTo>
                    <a:pt x="2973" y="5532"/>
                    <a:pt x="2945" y="5533"/>
                    <a:pt x="2918" y="5533"/>
                  </a:cubicBezTo>
                  <a:cubicBezTo>
                    <a:pt x="2366" y="5533"/>
                    <a:pt x="1882" y="5358"/>
                    <a:pt x="1446" y="5027"/>
                  </a:cubicBezTo>
                  <a:cubicBezTo>
                    <a:pt x="802" y="4540"/>
                    <a:pt x="808" y="3867"/>
                    <a:pt x="814" y="3221"/>
                  </a:cubicBezTo>
                  <a:cubicBezTo>
                    <a:pt x="816" y="3061"/>
                    <a:pt x="881" y="2794"/>
                    <a:pt x="1055" y="2614"/>
                  </a:cubicBezTo>
                  <a:cubicBezTo>
                    <a:pt x="1114" y="2553"/>
                    <a:pt x="1159" y="2526"/>
                    <a:pt x="1194" y="2526"/>
                  </a:cubicBezTo>
                  <a:cubicBezTo>
                    <a:pt x="1242" y="2526"/>
                    <a:pt x="1272" y="2574"/>
                    <a:pt x="1299" y="2651"/>
                  </a:cubicBezTo>
                  <a:cubicBezTo>
                    <a:pt x="1426" y="3004"/>
                    <a:pt x="1644" y="3322"/>
                    <a:pt x="1817" y="3652"/>
                  </a:cubicBezTo>
                  <a:cubicBezTo>
                    <a:pt x="1929" y="3866"/>
                    <a:pt x="2187" y="4119"/>
                    <a:pt x="2581" y="4119"/>
                  </a:cubicBezTo>
                  <a:cubicBezTo>
                    <a:pt x="2582" y="4119"/>
                    <a:pt x="2583" y="4119"/>
                    <a:pt x="2584" y="4119"/>
                  </a:cubicBezTo>
                  <a:cubicBezTo>
                    <a:pt x="3330" y="4117"/>
                    <a:pt x="3738" y="3685"/>
                    <a:pt x="4152" y="3217"/>
                  </a:cubicBezTo>
                  <a:cubicBezTo>
                    <a:pt x="4439" y="2892"/>
                    <a:pt x="4456" y="2557"/>
                    <a:pt x="4357" y="2182"/>
                  </a:cubicBezTo>
                  <a:cubicBezTo>
                    <a:pt x="4328" y="2069"/>
                    <a:pt x="4285" y="1957"/>
                    <a:pt x="4196" y="1896"/>
                  </a:cubicBezTo>
                  <a:cubicBezTo>
                    <a:pt x="3783" y="1614"/>
                    <a:pt x="3414" y="1276"/>
                    <a:pt x="2898" y="1057"/>
                  </a:cubicBezTo>
                  <a:lnTo>
                    <a:pt x="2899" y="1057"/>
                  </a:lnTo>
                  <a:cubicBezTo>
                    <a:pt x="3109" y="939"/>
                    <a:pt x="3319" y="732"/>
                    <a:pt x="3483" y="732"/>
                  </a:cubicBezTo>
                  <a:close/>
                  <a:moveTo>
                    <a:pt x="8479" y="8048"/>
                  </a:moveTo>
                  <a:cubicBezTo>
                    <a:pt x="8591" y="8066"/>
                    <a:pt x="8652" y="8133"/>
                    <a:pt x="8716" y="8201"/>
                  </a:cubicBezTo>
                  <a:cubicBezTo>
                    <a:pt x="9058" y="8563"/>
                    <a:pt x="9407" y="8918"/>
                    <a:pt x="9743" y="9284"/>
                  </a:cubicBezTo>
                  <a:cubicBezTo>
                    <a:pt x="9799" y="9345"/>
                    <a:pt x="9853" y="9396"/>
                    <a:pt x="9927" y="9432"/>
                  </a:cubicBezTo>
                  <a:cubicBezTo>
                    <a:pt x="10114" y="9526"/>
                    <a:pt x="10021" y="9667"/>
                    <a:pt x="9927" y="9713"/>
                  </a:cubicBezTo>
                  <a:cubicBezTo>
                    <a:pt x="9535" y="9907"/>
                    <a:pt x="9353" y="10294"/>
                    <a:pt x="8967" y="10501"/>
                  </a:cubicBezTo>
                  <a:cubicBezTo>
                    <a:pt x="8872" y="10552"/>
                    <a:pt x="8758" y="10578"/>
                    <a:pt x="8648" y="10578"/>
                  </a:cubicBezTo>
                  <a:cubicBezTo>
                    <a:pt x="8455" y="10578"/>
                    <a:pt x="8273" y="10496"/>
                    <a:pt x="8226" y="10316"/>
                  </a:cubicBezTo>
                  <a:cubicBezTo>
                    <a:pt x="8175" y="10116"/>
                    <a:pt x="8068" y="9973"/>
                    <a:pt x="7878" y="9879"/>
                  </a:cubicBezTo>
                  <a:cubicBezTo>
                    <a:pt x="7814" y="9847"/>
                    <a:pt x="7812" y="9806"/>
                    <a:pt x="7789" y="9756"/>
                  </a:cubicBezTo>
                  <a:cubicBezTo>
                    <a:pt x="7621" y="9402"/>
                    <a:pt x="7449" y="9046"/>
                    <a:pt x="7172" y="8748"/>
                  </a:cubicBezTo>
                  <a:cubicBezTo>
                    <a:pt x="7074" y="8643"/>
                    <a:pt x="7192" y="8582"/>
                    <a:pt x="7223" y="8582"/>
                  </a:cubicBezTo>
                  <a:cubicBezTo>
                    <a:pt x="7223" y="8582"/>
                    <a:pt x="7224" y="8582"/>
                    <a:pt x="7225" y="8582"/>
                  </a:cubicBezTo>
                  <a:cubicBezTo>
                    <a:pt x="7249" y="8584"/>
                    <a:pt x="7273" y="8585"/>
                    <a:pt x="7296" y="8585"/>
                  </a:cubicBezTo>
                  <a:cubicBezTo>
                    <a:pt x="7748" y="8585"/>
                    <a:pt x="8037" y="8273"/>
                    <a:pt x="8395" y="8095"/>
                  </a:cubicBezTo>
                  <a:cubicBezTo>
                    <a:pt x="8425" y="8080"/>
                    <a:pt x="8454" y="8062"/>
                    <a:pt x="8479" y="8048"/>
                  </a:cubicBezTo>
                  <a:close/>
                  <a:moveTo>
                    <a:pt x="8675" y="2645"/>
                  </a:moveTo>
                  <a:cubicBezTo>
                    <a:pt x="8800" y="2645"/>
                    <a:pt x="8940" y="2770"/>
                    <a:pt x="9031" y="2823"/>
                  </a:cubicBezTo>
                  <a:cubicBezTo>
                    <a:pt x="9508" y="3105"/>
                    <a:pt x="9884" y="3496"/>
                    <a:pt x="10257" y="3885"/>
                  </a:cubicBezTo>
                  <a:cubicBezTo>
                    <a:pt x="10283" y="3908"/>
                    <a:pt x="10311" y="3928"/>
                    <a:pt x="10341" y="3944"/>
                  </a:cubicBezTo>
                  <a:cubicBezTo>
                    <a:pt x="10894" y="4274"/>
                    <a:pt x="10927" y="4430"/>
                    <a:pt x="10507" y="4887"/>
                  </a:cubicBezTo>
                  <a:cubicBezTo>
                    <a:pt x="10052" y="5381"/>
                    <a:pt x="9549" y="5840"/>
                    <a:pt x="9070" y="6314"/>
                  </a:cubicBezTo>
                  <a:cubicBezTo>
                    <a:pt x="8662" y="6720"/>
                    <a:pt x="8265" y="7144"/>
                    <a:pt x="7825" y="7522"/>
                  </a:cubicBezTo>
                  <a:cubicBezTo>
                    <a:pt x="7665" y="7660"/>
                    <a:pt x="7519" y="7910"/>
                    <a:pt x="7253" y="7910"/>
                  </a:cubicBezTo>
                  <a:cubicBezTo>
                    <a:pt x="7180" y="7910"/>
                    <a:pt x="7099" y="7891"/>
                    <a:pt x="7006" y="7847"/>
                  </a:cubicBezTo>
                  <a:cubicBezTo>
                    <a:pt x="6996" y="7842"/>
                    <a:pt x="6984" y="7840"/>
                    <a:pt x="6970" y="7840"/>
                  </a:cubicBezTo>
                  <a:cubicBezTo>
                    <a:pt x="6891" y="7840"/>
                    <a:pt x="6758" y="7910"/>
                    <a:pt x="6687" y="7969"/>
                  </a:cubicBezTo>
                  <a:cubicBezTo>
                    <a:pt x="6207" y="8371"/>
                    <a:pt x="5687" y="8730"/>
                    <a:pt x="5299" y="9222"/>
                  </a:cubicBezTo>
                  <a:cubicBezTo>
                    <a:pt x="5074" y="9507"/>
                    <a:pt x="4715" y="9702"/>
                    <a:pt x="4478" y="9994"/>
                  </a:cubicBezTo>
                  <a:cubicBezTo>
                    <a:pt x="4303" y="10208"/>
                    <a:pt x="4035" y="10374"/>
                    <a:pt x="4095" y="10705"/>
                  </a:cubicBezTo>
                  <a:cubicBezTo>
                    <a:pt x="4223" y="10939"/>
                    <a:pt x="3988" y="11124"/>
                    <a:pt x="3861" y="11248"/>
                  </a:cubicBezTo>
                  <a:cubicBezTo>
                    <a:pt x="3646" y="11457"/>
                    <a:pt x="3429" y="11676"/>
                    <a:pt x="3191" y="11872"/>
                  </a:cubicBezTo>
                  <a:cubicBezTo>
                    <a:pt x="3079" y="11964"/>
                    <a:pt x="2967" y="11999"/>
                    <a:pt x="2868" y="11999"/>
                  </a:cubicBezTo>
                  <a:cubicBezTo>
                    <a:pt x="2809" y="11999"/>
                    <a:pt x="2755" y="11987"/>
                    <a:pt x="2708" y="11966"/>
                  </a:cubicBezTo>
                  <a:cubicBezTo>
                    <a:pt x="2570" y="11905"/>
                    <a:pt x="2465" y="11739"/>
                    <a:pt x="2497" y="11552"/>
                  </a:cubicBezTo>
                  <a:cubicBezTo>
                    <a:pt x="2515" y="11447"/>
                    <a:pt x="2555" y="11348"/>
                    <a:pt x="2568" y="11241"/>
                  </a:cubicBezTo>
                  <a:cubicBezTo>
                    <a:pt x="2610" y="10937"/>
                    <a:pt x="2691" y="10640"/>
                    <a:pt x="2810" y="10357"/>
                  </a:cubicBezTo>
                  <a:cubicBezTo>
                    <a:pt x="2830" y="10307"/>
                    <a:pt x="2891" y="10171"/>
                    <a:pt x="3031" y="10171"/>
                  </a:cubicBezTo>
                  <a:cubicBezTo>
                    <a:pt x="3077" y="10171"/>
                    <a:pt x="3132" y="10186"/>
                    <a:pt x="3197" y="10224"/>
                  </a:cubicBezTo>
                  <a:cubicBezTo>
                    <a:pt x="3276" y="10270"/>
                    <a:pt x="3355" y="10293"/>
                    <a:pt x="3432" y="10293"/>
                  </a:cubicBezTo>
                  <a:cubicBezTo>
                    <a:pt x="3581" y="10293"/>
                    <a:pt x="3727" y="10208"/>
                    <a:pt x="3877" y="10040"/>
                  </a:cubicBezTo>
                  <a:cubicBezTo>
                    <a:pt x="4241" y="9634"/>
                    <a:pt x="4672" y="9266"/>
                    <a:pt x="4980" y="8823"/>
                  </a:cubicBezTo>
                  <a:cubicBezTo>
                    <a:pt x="5197" y="8511"/>
                    <a:pt x="5499" y="8251"/>
                    <a:pt x="5659" y="7904"/>
                  </a:cubicBezTo>
                  <a:cubicBezTo>
                    <a:pt x="5751" y="7707"/>
                    <a:pt x="5751" y="7521"/>
                    <a:pt x="5731" y="7307"/>
                  </a:cubicBezTo>
                  <a:cubicBezTo>
                    <a:pt x="5694" y="6924"/>
                    <a:pt x="5670" y="6520"/>
                    <a:pt x="6036" y="6217"/>
                  </a:cubicBezTo>
                  <a:cubicBezTo>
                    <a:pt x="6064" y="6193"/>
                    <a:pt x="6061" y="6138"/>
                    <a:pt x="6080" y="6102"/>
                  </a:cubicBezTo>
                  <a:cubicBezTo>
                    <a:pt x="6191" y="5883"/>
                    <a:pt x="6199" y="5643"/>
                    <a:pt x="6505" y="5489"/>
                  </a:cubicBezTo>
                  <a:cubicBezTo>
                    <a:pt x="6725" y="5379"/>
                    <a:pt x="6846" y="5076"/>
                    <a:pt x="6963" y="4840"/>
                  </a:cubicBezTo>
                  <a:cubicBezTo>
                    <a:pt x="7021" y="4725"/>
                    <a:pt x="7027" y="4609"/>
                    <a:pt x="7188" y="4609"/>
                  </a:cubicBezTo>
                  <a:cubicBezTo>
                    <a:pt x="7198" y="4609"/>
                    <a:pt x="7208" y="4610"/>
                    <a:pt x="7220" y="4611"/>
                  </a:cubicBezTo>
                  <a:cubicBezTo>
                    <a:pt x="7137" y="4319"/>
                    <a:pt x="7505" y="4287"/>
                    <a:pt x="7593" y="4079"/>
                  </a:cubicBezTo>
                  <a:cubicBezTo>
                    <a:pt x="7802" y="3587"/>
                    <a:pt x="8244" y="3221"/>
                    <a:pt x="8513" y="2753"/>
                  </a:cubicBezTo>
                  <a:cubicBezTo>
                    <a:pt x="8559" y="2674"/>
                    <a:pt x="8615" y="2645"/>
                    <a:pt x="8675" y="2645"/>
                  </a:cubicBezTo>
                  <a:close/>
                  <a:moveTo>
                    <a:pt x="4013" y="0"/>
                  </a:moveTo>
                  <a:cubicBezTo>
                    <a:pt x="3797" y="0"/>
                    <a:pt x="3578" y="44"/>
                    <a:pt x="3359" y="148"/>
                  </a:cubicBezTo>
                  <a:cubicBezTo>
                    <a:pt x="2945" y="344"/>
                    <a:pt x="2341" y="389"/>
                    <a:pt x="2282" y="1014"/>
                  </a:cubicBezTo>
                  <a:cubicBezTo>
                    <a:pt x="2246" y="1401"/>
                    <a:pt x="2281" y="1543"/>
                    <a:pt x="2685" y="1707"/>
                  </a:cubicBezTo>
                  <a:cubicBezTo>
                    <a:pt x="2820" y="1762"/>
                    <a:pt x="3076" y="1792"/>
                    <a:pt x="3075" y="1823"/>
                  </a:cubicBezTo>
                  <a:cubicBezTo>
                    <a:pt x="3069" y="2019"/>
                    <a:pt x="3181" y="2040"/>
                    <a:pt x="3353" y="2085"/>
                  </a:cubicBezTo>
                  <a:cubicBezTo>
                    <a:pt x="3484" y="2119"/>
                    <a:pt x="3623" y="2238"/>
                    <a:pt x="3688" y="2353"/>
                  </a:cubicBezTo>
                  <a:cubicBezTo>
                    <a:pt x="3825" y="2597"/>
                    <a:pt x="3529" y="3175"/>
                    <a:pt x="3231" y="3303"/>
                  </a:cubicBezTo>
                  <a:cubicBezTo>
                    <a:pt x="2998" y="3404"/>
                    <a:pt x="2841" y="3459"/>
                    <a:pt x="2715" y="3459"/>
                  </a:cubicBezTo>
                  <a:cubicBezTo>
                    <a:pt x="2530" y="3459"/>
                    <a:pt x="2414" y="3340"/>
                    <a:pt x="2226" y="3072"/>
                  </a:cubicBezTo>
                  <a:cubicBezTo>
                    <a:pt x="1996" y="2743"/>
                    <a:pt x="1894" y="2356"/>
                    <a:pt x="1622" y="2047"/>
                  </a:cubicBezTo>
                  <a:cubicBezTo>
                    <a:pt x="1523" y="1936"/>
                    <a:pt x="1278" y="1870"/>
                    <a:pt x="1072" y="1870"/>
                  </a:cubicBezTo>
                  <a:cubicBezTo>
                    <a:pt x="911" y="1870"/>
                    <a:pt x="773" y="1911"/>
                    <a:pt x="748" y="2003"/>
                  </a:cubicBezTo>
                  <a:cubicBezTo>
                    <a:pt x="670" y="2301"/>
                    <a:pt x="377" y="2442"/>
                    <a:pt x="265" y="2729"/>
                  </a:cubicBezTo>
                  <a:cubicBezTo>
                    <a:pt x="130" y="3076"/>
                    <a:pt x="1" y="3397"/>
                    <a:pt x="90" y="3752"/>
                  </a:cubicBezTo>
                  <a:cubicBezTo>
                    <a:pt x="172" y="4077"/>
                    <a:pt x="61" y="4451"/>
                    <a:pt x="371" y="4722"/>
                  </a:cubicBezTo>
                  <a:cubicBezTo>
                    <a:pt x="151" y="5088"/>
                    <a:pt x="583" y="5253"/>
                    <a:pt x="735" y="5422"/>
                  </a:cubicBezTo>
                  <a:cubicBezTo>
                    <a:pt x="944" y="5656"/>
                    <a:pt x="1201" y="5946"/>
                    <a:pt x="1597" y="6011"/>
                  </a:cubicBezTo>
                  <a:cubicBezTo>
                    <a:pt x="1851" y="6054"/>
                    <a:pt x="2065" y="6196"/>
                    <a:pt x="2343" y="6196"/>
                  </a:cubicBezTo>
                  <a:cubicBezTo>
                    <a:pt x="2370" y="6196"/>
                    <a:pt x="2398" y="6195"/>
                    <a:pt x="2426" y="6192"/>
                  </a:cubicBezTo>
                  <a:cubicBezTo>
                    <a:pt x="2994" y="6132"/>
                    <a:pt x="3572" y="6152"/>
                    <a:pt x="4125" y="5993"/>
                  </a:cubicBezTo>
                  <a:cubicBezTo>
                    <a:pt x="4168" y="5981"/>
                    <a:pt x="4209" y="5974"/>
                    <a:pt x="4247" y="5974"/>
                  </a:cubicBezTo>
                  <a:cubicBezTo>
                    <a:pt x="4340" y="5974"/>
                    <a:pt x="4415" y="6013"/>
                    <a:pt x="4461" y="6097"/>
                  </a:cubicBezTo>
                  <a:cubicBezTo>
                    <a:pt x="4631" y="6406"/>
                    <a:pt x="4813" y="6715"/>
                    <a:pt x="4781" y="7081"/>
                  </a:cubicBezTo>
                  <a:cubicBezTo>
                    <a:pt x="4777" y="7130"/>
                    <a:pt x="4794" y="7216"/>
                    <a:pt x="4829" y="7229"/>
                  </a:cubicBezTo>
                  <a:cubicBezTo>
                    <a:pt x="5283" y="7404"/>
                    <a:pt x="5040" y="7655"/>
                    <a:pt x="4892" y="7854"/>
                  </a:cubicBezTo>
                  <a:cubicBezTo>
                    <a:pt x="4578" y="8281"/>
                    <a:pt x="4224" y="8682"/>
                    <a:pt x="3898" y="9101"/>
                  </a:cubicBezTo>
                  <a:cubicBezTo>
                    <a:pt x="3675" y="9387"/>
                    <a:pt x="3414" y="9594"/>
                    <a:pt x="3039" y="9594"/>
                  </a:cubicBezTo>
                  <a:cubicBezTo>
                    <a:pt x="2976" y="9594"/>
                    <a:pt x="2911" y="9588"/>
                    <a:pt x="2842" y="9576"/>
                  </a:cubicBezTo>
                  <a:cubicBezTo>
                    <a:pt x="2826" y="9574"/>
                    <a:pt x="2812" y="9572"/>
                    <a:pt x="2798" y="9572"/>
                  </a:cubicBezTo>
                  <a:cubicBezTo>
                    <a:pt x="2767" y="9572"/>
                    <a:pt x="2739" y="9580"/>
                    <a:pt x="2707" y="9601"/>
                  </a:cubicBezTo>
                  <a:cubicBezTo>
                    <a:pt x="2366" y="9823"/>
                    <a:pt x="2126" y="10186"/>
                    <a:pt x="2101" y="10492"/>
                  </a:cubicBezTo>
                  <a:cubicBezTo>
                    <a:pt x="2073" y="10859"/>
                    <a:pt x="1928" y="11181"/>
                    <a:pt x="1861" y="11525"/>
                  </a:cubicBezTo>
                  <a:cubicBezTo>
                    <a:pt x="1810" y="11785"/>
                    <a:pt x="1821" y="12019"/>
                    <a:pt x="1950" y="12250"/>
                  </a:cubicBezTo>
                  <a:cubicBezTo>
                    <a:pt x="2100" y="12517"/>
                    <a:pt x="2465" y="12710"/>
                    <a:pt x="2796" y="12710"/>
                  </a:cubicBezTo>
                  <a:cubicBezTo>
                    <a:pt x="2931" y="12710"/>
                    <a:pt x="3061" y="12678"/>
                    <a:pt x="3168" y="12605"/>
                  </a:cubicBezTo>
                  <a:cubicBezTo>
                    <a:pt x="3357" y="12475"/>
                    <a:pt x="3696" y="12450"/>
                    <a:pt x="3737" y="12191"/>
                  </a:cubicBezTo>
                  <a:cubicBezTo>
                    <a:pt x="3765" y="12008"/>
                    <a:pt x="3903" y="11931"/>
                    <a:pt x="4021" y="11865"/>
                  </a:cubicBezTo>
                  <a:cubicBezTo>
                    <a:pt x="4527" y="11579"/>
                    <a:pt x="4693" y="11132"/>
                    <a:pt x="4815" y="10679"/>
                  </a:cubicBezTo>
                  <a:cubicBezTo>
                    <a:pt x="4722" y="10530"/>
                    <a:pt x="4787" y="10459"/>
                    <a:pt x="4887" y="10394"/>
                  </a:cubicBezTo>
                  <a:cubicBezTo>
                    <a:pt x="5200" y="10195"/>
                    <a:pt x="5362" y="9872"/>
                    <a:pt x="5663" y="9654"/>
                  </a:cubicBezTo>
                  <a:cubicBezTo>
                    <a:pt x="5838" y="9529"/>
                    <a:pt x="6063" y="9383"/>
                    <a:pt x="6136" y="9214"/>
                  </a:cubicBezTo>
                  <a:cubicBezTo>
                    <a:pt x="6202" y="9062"/>
                    <a:pt x="6312" y="8972"/>
                    <a:pt x="6415" y="8964"/>
                  </a:cubicBezTo>
                  <a:cubicBezTo>
                    <a:pt x="6419" y="8964"/>
                    <a:pt x="6424" y="8964"/>
                    <a:pt x="6428" y="8964"/>
                  </a:cubicBezTo>
                  <a:cubicBezTo>
                    <a:pt x="6560" y="8964"/>
                    <a:pt x="6636" y="9104"/>
                    <a:pt x="6701" y="9223"/>
                  </a:cubicBezTo>
                  <a:cubicBezTo>
                    <a:pt x="6804" y="9413"/>
                    <a:pt x="6911" y="9609"/>
                    <a:pt x="7060" y="9768"/>
                  </a:cubicBezTo>
                  <a:cubicBezTo>
                    <a:pt x="7381" y="10108"/>
                    <a:pt x="7650" y="10478"/>
                    <a:pt x="7886" y="10867"/>
                  </a:cubicBezTo>
                  <a:cubicBezTo>
                    <a:pt x="8081" y="11190"/>
                    <a:pt x="8383" y="11417"/>
                    <a:pt x="8647" y="11417"/>
                  </a:cubicBezTo>
                  <a:cubicBezTo>
                    <a:pt x="8705" y="11417"/>
                    <a:pt x="8762" y="11405"/>
                    <a:pt x="8816" y="11381"/>
                  </a:cubicBezTo>
                  <a:cubicBezTo>
                    <a:pt x="9074" y="11262"/>
                    <a:pt x="9309" y="11098"/>
                    <a:pt x="9508" y="10895"/>
                  </a:cubicBezTo>
                  <a:cubicBezTo>
                    <a:pt x="9843" y="10552"/>
                    <a:pt x="10250" y="10267"/>
                    <a:pt x="10529" y="9880"/>
                  </a:cubicBezTo>
                  <a:cubicBezTo>
                    <a:pt x="10552" y="9849"/>
                    <a:pt x="10609" y="9828"/>
                    <a:pt x="10654" y="9819"/>
                  </a:cubicBezTo>
                  <a:cubicBezTo>
                    <a:pt x="11064" y="9741"/>
                    <a:pt x="10864" y="9541"/>
                    <a:pt x="10750" y="9382"/>
                  </a:cubicBezTo>
                  <a:cubicBezTo>
                    <a:pt x="10668" y="9267"/>
                    <a:pt x="10539" y="9182"/>
                    <a:pt x="10436" y="9079"/>
                  </a:cubicBezTo>
                  <a:cubicBezTo>
                    <a:pt x="10042" y="8677"/>
                    <a:pt x="9665" y="8261"/>
                    <a:pt x="9251" y="7876"/>
                  </a:cubicBezTo>
                  <a:cubicBezTo>
                    <a:pt x="8923" y="7572"/>
                    <a:pt x="8904" y="7588"/>
                    <a:pt x="9231" y="7263"/>
                  </a:cubicBezTo>
                  <a:cubicBezTo>
                    <a:pt x="9361" y="7134"/>
                    <a:pt x="9470" y="6990"/>
                    <a:pt x="9579" y="6848"/>
                  </a:cubicBezTo>
                  <a:cubicBezTo>
                    <a:pt x="9809" y="6550"/>
                    <a:pt x="10131" y="6300"/>
                    <a:pt x="10452" y="6074"/>
                  </a:cubicBezTo>
                  <a:cubicBezTo>
                    <a:pt x="10605" y="5966"/>
                    <a:pt x="10512" y="5786"/>
                    <a:pt x="10703" y="5695"/>
                  </a:cubicBezTo>
                  <a:cubicBezTo>
                    <a:pt x="11161" y="5480"/>
                    <a:pt x="11454" y="5143"/>
                    <a:pt x="11465" y="4646"/>
                  </a:cubicBezTo>
                  <a:cubicBezTo>
                    <a:pt x="11468" y="4476"/>
                    <a:pt x="11306" y="4244"/>
                    <a:pt x="11648" y="4176"/>
                  </a:cubicBezTo>
                  <a:cubicBezTo>
                    <a:pt x="11655" y="4175"/>
                    <a:pt x="11660" y="4094"/>
                    <a:pt x="11644" y="4086"/>
                  </a:cubicBezTo>
                  <a:cubicBezTo>
                    <a:pt x="11426" y="3976"/>
                    <a:pt x="11448" y="3654"/>
                    <a:pt x="11144" y="3624"/>
                  </a:cubicBezTo>
                  <a:cubicBezTo>
                    <a:pt x="11034" y="3613"/>
                    <a:pt x="10976" y="3547"/>
                    <a:pt x="10927" y="3469"/>
                  </a:cubicBezTo>
                  <a:cubicBezTo>
                    <a:pt x="10758" y="3203"/>
                    <a:pt x="10419" y="3087"/>
                    <a:pt x="10226" y="2847"/>
                  </a:cubicBezTo>
                  <a:cubicBezTo>
                    <a:pt x="9992" y="2558"/>
                    <a:pt x="9601" y="2441"/>
                    <a:pt x="9358" y="2162"/>
                  </a:cubicBezTo>
                  <a:cubicBezTo>
                    <a:pt x="9184" y="1963"/>
                    <a:pt x="8927" y="1859"/>
                    <a:pt x="8685" y="1859"/>
                  </a:cubicBezTo>
                  <a:cubicBezTo>
                    <a:pt x="8490" y="1859"/>
                    <a:pt x="8305" y="1927"/>
                    <a:pt x="8183" y="2068"/>
                  </a:cubicBezTo>
                  <a:cubicBezTo>
                    <a:pt x="7773" y="2543"/>
                    <a:pt x="7375" y="3024"/>
                    <a:pt x="6988" y="3515"/>
                  </a:cubicBezTo>
                  <a:cubicBezTo>
                    <a:pt x="6679" y="3907"/>
                    <a:pt x="6397" y="4316"/>
                    <a:pt x="6094" y="4713"/>
                  </a:cubicBezTo>
                  <a:cubicBezTo>
                    <a:pt x="6059" y="4760"/>
                    <a:pt x="6037" y="4863"/>
                    <a:pt x="5962" y="4863"/>
                  </a:cubicBezTo>
                  <a:cubicBezTo>
                    <a:pt x="5943" y="4863"/>
                    <a:pt x="5921" y="4856"/>
                    <a:pt x="5893" y="4840"/>
                  </a:cubicBezTo>
                  <a:cubicBezTo>
                    <a:pt x="5804" y="4787"/>
                    <a:pt x="5794" y="4693"/>
                    <a:pt x="5858" y="4581"/>
                  </a:cubicBezTo>
                  <a:cubicBezTo>
                    <a:pt x="6024" y="4292"/>
                    <a:pt x="6171" y="3993"/>
                    <a:pt x="6311" y="3691"/>
                  </a:cubicBezTo>
                  <a:cubicBezTo>
                    <a:pt x="6609" y="3054"/>
                    <a:pt x="6627" y="2406"/>
                    <a:pt x="6353" y="1760"/>
                  </a:cubicBezTo>
                  <a:cubicBezTo>
                    <a:pt x="6312" y="1664"/>
                    <a:pt x="6257" y="1572"/>
                    <a:pt x="6217" y="1473"/>
                  </a:cubicBezTo>
                  <a:cubicBezTo>
                    <a:pt x="6030" y="1019"/>
                    <a:pt x="5670" y="669"/>
                    <a:pt x="5236" y="406"/>
                  </a:cubicBezTo>
                  <a:cubicBezTo>
                    <a:pt x="4856" y="175"/>
                    <a:pt x="4441" y="0"/>
                    <a:pt x="40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9;p30"/>
            <p:cNvSpPr/>
            <p:nvPr/>
          </p:nvSpPr>
          <p:spPr>
            <a:xfrm>
              <a:off x="5542925" y="2080963"/>
              <a:ext cx="35775" cy="62375"/>
            </a:xfrm>
            <a:custGeom>
              <a:avLst/>
              <a:gdLst/>
              <a:ahLst/>
              <a:cxnLst/>
              <a:rect l="l" t="t" r="r" b="b"/>
              <a:pathLst>
                <a:path w="1431" h="2495" extrusionOk="0">
                  <a:moveTo>
                    <a:pt x="1086" y="0"/>
                  </a:moveTo>
                  <a:cubicBezTo>
                    <a:pt x="1059" y="0"/>
                    <a:pt x="1031" y="1"/>
                    <a:pt x="1000" y="3"/>
                  </a:cubicBezTo>
                  <a:cubicBezTo>
                    <a:pt x="725" y="20"/>
                    <a:pt x="552" y="69"/>
                    <a:pt x="478" y="366"/>
                  </a:cubicBezTo>
                  <a:cubicBezTo>
                    <a:pt x="432" y="553"/>
                    <a:pt x="347" y="757"/>
                    <a:pt x="279" y="947"/>
                  </a:cubicBezTo>
                  <a:cubicBezTo>
                    <a:pt x="173" y="1247"/>
                    <a:pt x="113" y="1565"/>
                    <a:pt x="1" y="1858"/>
                  </a:cubicBezTo>
                  <a:cubicBezTo>
                    <a:pt x="36" y="1977"/>
                    <a:pt x="51" y="2089"/>
                    <a:pt x="103" y="2185"/>
                  </a:cubicBezTo>
                  <a:cubicBezTo>
                    <a:pt x="170" y="2309"/>
                    <a:pt x="236" y="2494"/>
                    <a:pt x="390" y="2494"/>
                  </a:cubicBezTo>
                  <a:cubicBezTo>
                    <a:pt x="400" y="2494"/>
                    <a:pt x="410" y="2494"/>
                    <a:pt x="421" y="2492"/>
                  </a:cubicBezTo>
                  <a:cubicBezTo>
                    <a:pt x="581" y="2469"/>
                    <a:pt x="751" y="2328"/>
                    <a:pt x="785" y="2160"/>
                  </a:cubicBezTo>
                  <a:cubicBezTo>
                    <a:pt x="912" y="1541"/>
                    <a:pt x="1144" y="950"/>
                    <a:pt x="1345" y="350"/>
                  </a:cubicBezTo>
                  <a:cubicBezTo>
                    <a:pt x="1431" y="94"/>
                    <a:pt x="1345"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50;p30"/>
            <p:cNvSpPr/>
            <p:nvPr/>
          </p:nvSpPr>
          <p:spPr>
            <a:xfrm>
              <a:off x="5464450" y="2393088"/>
              <a:ext cx="31825" cy="48725"/>
            </a:xfrm>
            <a:custGeom>
              <a:avLst/>
              <a:gdLst/>
              <a:ahLst/>
              <a:cxnLst/>
              <a:rect l="l" t="t" r="r" b="b"/>
              <a:pathLst>
                <a:path w="1273" h="1949" extrusionOk="0">
                  <a:moveTo>
                    <a:pt x="707" y="1"/>
                  </a:moveTo>
                  <a:cubicBezTo>
                    <a:pt x="624" y="1"/>
                    <a:pt x="522" y="40"/>
                    <a:pt x="398" y="114"/>
                  </a:cubicBezTo>
                  <a:cubicBezTo>
                    <a:pt x="243" y="205"/>
                    <a:pt x="0" y="285"/>
                    <a:pt x="137" y="500"/>
                  </a:cubicBezTo>
                  <a:cubicBezTo>
                    <a:pt x="255" y="687"/>
                    <a:pt x="242" y="881"/>
                    <a:pt x="283" y="1070"/>
                  </a:cubicBezTo>
                  <a:cubicBezTo>
                    <a:pt x="338" y="1313"/>
                    <a:pt x="450" y="1535"/>
                    <a:pt x="564" y="1756"/>
                  </a:cubicBezTo>
                  <a:cubicBezTo>
                    <a:pt x="657" y="1936"/>
                    <a:pt x="882" y="1930"/>
                    <a:pt x="1035" y="1948"/>
                  </a:cubicBezTo>
                  <a:cubicBezTo>
                    <a:pt x="1038" y="1949"/>
                    <a:pt x="1042" y="1949"/>
                    <a:pt x="1046" y="1949"/>
                  </a:cubicBezTo>
                  <a:cubicBezTo>
                    <a:pt x="1155" y="1949"/>
                    <a:pt x="1263" y="1774"/>
                    <a:pt x="1273" y="1637"/>
                  </a:cubicBezTo>
                  <a:cubicBezTo>
                    <a:pt x="1170" y="1167"/>
                    <a:pt x="1093" y="706"/>
                    <a:pt x="962" y="259"/>
                  </a:cubicBezTo>
                  <a:cubicBezTo>
                    <a:pt x="910" y="83"/>
                    <a:pt x="828" y="1"/>
                    <a:pt x="7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51;p30"/>
            <p:cNvSpPr/>
            <p:nvPr/>
          </p:nvSpPr>
          <p:spPr>
            <a:xfrm>
              <a:off x="5579400" y="2112363"/>
              <a:ext cx="47025" cy="45525"/>
            </a:xfrm>
            <a:custGeom>
              <a:avLst/>
              <a:gdLst/>
              <a:ahLst/>
              <a:cxnLst/>
              <a:rect l="l" t="t" r="r" b="b"/>
              <a:pathLst>
                <a:path w="1881" h="1821" extrusionOk="0">
                  <a:moveTo>
                    <a:pt x="1599" y="0"/>
                  </a:moveTo>
                  <a:cubicBezTo>
                    <a:pt x="1586" y="0"/>
                    <a:pt x="1573" y="1"/>
                    <a:pt x="1560" y="1"/>
                  </a:cubicBezTo>
                  <a:cubicBezTo>
                    <a:pt x="1387" y="7"/>
                    <a:pt x="1202" y="73"/>
                    <a:pt x="1119" y="193"/>
                  </a:cubicBezTo>
                  <a:cubicBezTo>
                    <a:pt x="965" y="415"/>
                    <a:pt x="723" y="535"/>
                    <a:pt x="524" y="705"/>
                  </a:cubicBezTo>
                  <a:cubicBezTo>
                    <a:pt x="55" y="1105"/>
                    <a:pt x="0" y="1270"/>
                    <a:pt x="162" y="1693"/>
                  </a:cubicBezTo>
                  <a:cubicBezTo>
                    <a:pt x="198" y="1786"/>
                    <a:pt x="229" y="1821"/>
                    <a:pt x="264" y="1821"/>
                  </a:cubicBezTo>
                  <a:cubicBezTo>
                    <a:pt x="300" y="1821"/>
                    <a:pt x="341" y="1784"/>
                    <a:pt x="397" y="1735"/>
                  </a:cubicBezTo>
                  <a:cubicBezTo>
                    <a:pt x="756" y="1419"/>
                    <a:pt x="1096" y="1077"/>
                    <a:pt x="1492" y="807"/>
                  </a:cubicBezTo>
                  <a:cubicBezTo>
                    <a:pt x="1729" y="646"/>
                    <a:pt x="1784" y="457"/>
                    <a:pt x="1848" y="241"/>
                  </a:cubicBezTo>
                  <a:cubicBezTo>
                    <a:pt x="1880" y="44"/>
                    <a:pt x="1751" y="0"/>
                    <a:pt x="15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52;p30"/>
            <p:cNvSpPr/>
            <p:nvPr/>
          </p:nvSpPr>
          <p:spPr>
            <a:xfrm>
              <a:off x="5423225" y="2392663"/>
              <a:ext cx="27875" cy="56150"/>
            </a:xfrm>
            <a:custGeom>
              <a:avLst/>
              <a:gdLst/>
              <a:ahLst/>
              <a:cxnLst/>
              <a:rect l="l" t="t" r="r" b="b"/>
              <a:pathLst>
                <a:path w="1115" h="2246" extrusionOk="0">
                  <a:moveTo>
                    <a:pt x="776" y="1"/>
                  </a:moveTo>
                  <a:cubicBezTo>
                    <a:pt x="720" y="1"/>
                    <a:pt x="662" y="45"/>
                    <a:pt x="595" y="172"/>
                  </a:cubicBezTo>
                  <a:cubicBezTo>
                    <a:pt x="302" y="733"/>
                    <a:pt x="267" y="1342"/>
                    <a:pt x="71" y="1918"/>
                  </a:cubicBezTo>
                  <a:cubicBezTo>
                    <a:pt x="57" y="2026"/>
                    <a:pt x="0" y="2129"/>
                    <a:pt x="168" y="2191"/>
                  </a:cubicBezTo>
                  <a:cubicBezTo>
                    <a:pt x="225" y="2212"/>
                    <a:pt x="281" y="2246"/>
                    <a:pt x="336" y="2246"/>
                  </a:cubicBezTo>
                  <a:cubicBezTo>
                    <a:pt x="363" y="2246"/>
                    <a:pt x="391" y="2237"/>
                    <a:pt x="418" y="2214"/>
                  </a:cubicBezTo>
                  <a:cubicBezTo>
                    <a:pt x="544" y="2106"/>
                    <a:pt x="698" y="2014"/>
                    <a:pt x="739" y="1842"/>
                  </a:cubicBezTo>
                  <a:cubicBezTo>
                    <a:pt x="848" y="1397"/>
                    <a:pt x="953" y="954"/>
                    <a:pt x="1073" y="512"/>
                  </a:cubicBezTo>
                  <a:cubicBezTo>
                    <a:pt x="1114" y="359"/>
                    <a:pt x="1101" y="225"/>
                    <a:pt x="979" y="124"/>
                  </a:cubicBezTo>
                  <a:cubicBezTo>
                    <a:pt x="907" y="64"/>
                    <a:pt x="843" y="1"/>
                    <a:pt x="7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53;p30"/>
            <p:cNvSpPr/>
            <p:nvPr/>
          </p:nvSpPr>
          <p:spPr>
            <a:xfrm>
              <a:off x="5594175" y="2156063"/>
              <a:ext cx="51125" cy="26775"/>
            </a:xfrm>
            <a:custGeom>
              <a:avLst/>
              <a:gdLst/>
              <a:ahLst/>
              <a:cxnLst/>
              <a:rect l="l" t="t" r="r" b="b"/>
              <a:pathLst>
                <a:path w="2045" h="1071" extrusionOk="0">
                  <a:moveTo>
                    <a:pt x="1615" y="1"/>
                  </a:moveTo>
                  <a:cubicBezTo>
                    <a:pt x="1563" y="1"/>
                    <a:pt x="1507" y="14"/>
                    <a:pt x="1446" y="44"/>
                  </a:cubicBezTo>
                  <a:cubicBezTo>
                    <a:pt x="1174" y="177"/>
                    <a:pt x="873" y="204"/>
                    <a:pt x="592" y="288"/>
                  </a:cubicBezTo>
                  <a:cubicBezTo>
                    <a:pt x="402" y="345"/>
                    <a:pt x="0" y="343"/>
                    <a:pt x="113" y="709"/>
                  </a:cubicBezTo>
                  <a:cubicBezTo>
                    <a:pt x="103" y="967"/>
                    <a:pt x="117" y="1071"/>
                    <a:pt x="237" y="1071"/>
                  </a:cubicBezTo>
                  <a:cubicBezTo>
                    <a:pt x="294" y="1071"/>
                    <a:pt x="377" y="1047"/>
                    <a:pt x="492" y="1005"/>
                  </a:cubicBezTo>
                  <a:cubicBezTo>
                    <a:pt x="866" y="867"/>
                    <a:pt x="1235" y="736"/>
                    <a:pt x="1632" y="655"/>
                  </a:cubicBezTo>
                  <a:cubicBezTo>
                    <a:pt x="1759" y="630"/>
                    <a:pt x="2044" y="491"/>
                    <a:pt x="1946" y="259"/>
                  </a:cubicBezTo>
                  <a:cubicBezTo>
                    <a:pt x="1887" y="121"/>
                    <a:pt x="1773" y="1"/>
                    <a:pt x="16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854;p30"/>
          <p:cNvGrpSpPr/>
          <p:nvPr/>
        </p:nvGrpSpPr>
        <p:grpSpPr>
          <a:xfrm>
            <a:off x="7361293" y="3948282"/>
            <a:ext cx="574750" cy="747275"/>
            <a:chOff x="6968188" y="1859688"/>
            <a:chExt cx="574750" cy="747275"/>
          </a:xfrm>
        </p:grpSpPr>
        <p:sp>
          <p:nvSpPr>
            <p:cNvPr id="67" name="Google Shape;855;p30"/>
            <p:cNvSpPr/>
            <p:nvPr/>
          </p:nvSpPr>
          <p:spPr>
            <a:xfrm>
              <a:off x="6968188" y="1859688"/>
              <a:ext cx="574750" cy="747175"/>
            </a:xfrm>
            <a:custGeom>
              <a:avLst/>
              <a:gdLst/>
              <a:ahLst/>
              <a:cxnLst/>
              <a:rect l="l" t="t" r="r" b="b"/>
              <a:pathLst>
                <a:path w="22990" h="29887" extrusionOk="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56;p30"/>
            <p:cNvSpPr/>
            <p:nvPr/>
          </p:nvSpPr>
          <p:spPr>
            <a:xfrm>
              <a:off x="6968188" y="1859738"/>
              <a:ext cx="574750" cy="747225"/>
            </a:xfrm>
            <a:custGeom>
              <a:avLst/>
              <a:gdLst/>
              <a:ahLst/>
              <a:cxnLst/>
              <a:rect l="l" t="t" r="r" b="b"/>
              <a:pathLst>
                <a:path w="22990" h="29889" extrusionOk="0">
                  <a:moveTo>
                    <a:pt x="10998" y="1566"/>
                  </a:moveTo>
                  <a:cubicBezTo>
                    <a:pt x="11155" y="1566"/>
                    <a:pt x="11313" y="1576"/>
                    <a:pt x="11472" y="1599"/>
                  </a:cubicBezTo>
                  <a:cubicBezTo>
                    <a:pt x="12175" y="1699"/>
                    <a:pt x="12887" y="1689"/>
                    <a:pt x="13590" y="1847"/>
                  </a:cubicBezTo>
                  <a:cubicBezTo>
                    <a:pt x="14346" y="2017"/>
                    <a:pt x="15102" y="2107"/>
                    <a:pt x="15813" y="2476"/>
                  </a:cubicBezTo>
                  <a:cubicBezTo>
                    <a:pt x="17107" y="3147"/>
                    <a:pt x="18286" y="3956"/>
                    <a:pt x="19213" y="5083"/>
                  </a:cubicBezTo>
                  <a:cubicBezTo>
                    <a:pt x="19895" y="5914"/>
                    <a:pt x="20243" y="6947"/>
                    <a:pt x="20784" y="7865"/>
                  </a:cubicBezTo>
                  <a:cubicBezTo>
                    <a:pt x="20961" y="8166"/>
                    <a:pt x="20929" y="8536"/>
                    <a:pt x="20985" y="8862"/>
                  </a:cubicBezTo>
                  <a:cubicBezTo>
                    <a:pt x="21208" y="10132"/>
                    <a:pt x="21552" y="11393"/>
                    <a:pt x="21370" y="12711"/>
                  </a:cubicBezTo>
                  <a:lnTo>
                    <a:pt x="21370" y="12712"/>
                  </a:lnTo>
                  <a:cubicBezTo>
                    <a:pt x="21259" y="13511"/>
                    <a:pt x="21370" y="14376"/>
                    <a:pt x="21105" y="15112"/>
                  </a:cubicBezTo>
                  <a:cubicBezTo>
                    <a:pt x="20769" y="16049"/>
                    <a:pt x="20686" y="17131"/>
                    <a:pt x="19867" y="17867"/>
                  </a:cubicBezTo>
                  <a:cubicBezTo>
                    <a:pt x="19675" y="18039"/>
                    <a:pt x="19942" y="18327"/>
                    <a:pt x="19770" y="18562"/>
                  </a:cubicBezTo>
                  <a:cubicBezTo>
                    <a:pt x="19343" y="19138"/>
                    <a:pt x="19019" y="19792"/>
                    <a:pt x="18521" y="20314"/>
                  </a:cubicBezTo>
                  <a:cubicBezTo>
                    <a:pt x="18265" y="20582"/>
                    <a:pt x="18122" y="20923"/>
                    <a:pt x="17925" y="21219"/>
                  </a:cubicBezTo>
                  <a:cubicBezTo>
                    <a:pt x="17264" y="22213"/>
                    <a:pt x="16372" y="22994"/>
                    <a:pt x="15625" y="23904"/>
                  </a:cubicBezTo>
                  <a:cubicBezTo>
                    <a:pt x="14584" y="25174"/>
                    <a:pt x="13293" y="26198"/>
                    <a:pt x="12207" y="27428"/>
                  </a:cubicBezTo>
                  <a:cubicBezTo>
                    <a:pt x="11912" y="27764"/>
                    <a:pt x="11671" y="28305"/>
                    <a:pt x="11063" y="28350"/>
                  </a:cubicBezTo>
                  <a:cubicBezTo>
                    <a:pt x="11012" y="28354"/>
                    <a:pt x="10962" y="28357"/>
                    <a:pt x="10915" y="28357"/>
                  </a:cubicBezTo>
                  <a:cubicBezTo>
                    <a:pt x="10747" y="28357"/>
                    <a:pt x="10607" y="28323"/>
                    <a:pt x="10512" y="28189"/>
                  </a:cubicBezTo>
                  <a:cubicBezTo>
                    <a:pt x="9988" y="27448"/>
                    <a:pt x="9080" y="27122"/>
                    <a:pt x="8557" y="26413"/>
                  </a:cubicBezTo>
                  <a:cubicBezTo>
                    <a:pt x="7960" y="25604"/>
                    <a:pt x="7162" y="24991"/>
                    <a:pt x="6576" y="24164"/>
                  </a:cubicBezTo>
                  <a:cubicBezTo>
                    <a:pt x="6271" y="23734"/>
                    <a:pt x="5984" y="23259"/>
                    <a:pt x="5591" y="22861"/>
                  </a:cubicBezTo>
                  <a:cubicBezTo>
                    <a:pt x="5140" y="22408"/>
                    <a:pt x="4890" y="21760"/>
                    <a:pt x="4590" y="21189"/>
                  </a:cubicBezTo>
                  <a:cubicBezTo>
                    <a:pt x="4222" y="20485"/>
                    <a:pt x="3815" y="19782"/>
                    <a:pt x="3519" y="19060"/>
                  </a:cubicBezTo>
                  <a:cubicBezTo>
                    <a:pt x="3270" y="18451"/>
                    <a:pt x="2986" y="17833"/>
                    <a:pt x="2789" y="17187"/>
                  </a:cubicBezTo>
                  <a:cubicBezTo>
                    <a:pt x="2441" y="16049"/>
                    <a:pt x="2176" y="14888"/>
                    <a:pt x="1938" y="13729"/>
                  </a:cubicBezTo>
                  <a:cubicBezTo>
                    <a:pt x="1868" y="13392"/>
                    <a:pt x="1674" y="12884"/>
                    <a:pt x="2007" y="12498"/>
                  </a:cubicBezTo>
                  <a:cubicBezTo>
                    <a:pt x="1547" y="12078"/>
                    <a:pt x="1972" y="11574"/>
                    <a:pt x="1877" y="11145"/>
                  </a:cubicBezTo>
                  <a:cubicBezTo>
                    <a:pt x="1727" y="10463"/>
                    <a:pt x="2034" y="9874"/>
                    <a:pt x="2076" y="9239"/>
                  </a:cubicBezTo>
                  <a:cubicBezTo>
                    <a:pt x="2153" y="8073"/>
                    <a:pt x="2757" y="7092"/>
                    <a:pt x="3171" y="5981"/>
                  </a:cubicBezTo>
                  <a:cubicBezTo>
                    <a:pt x="3641" y="5608"/>
                    <a:pt x="3866" y="5006"/>
                    <a:pt x="4339" y="4560"/>
                  </a:cubicBezTo>
                  <a:cubicBezTo>
                    <a:pt x="4693" y="4226"/>
                    <a:pt x="5024" y="3844"/>
                    <a:pt x="5357" y="3481"/>
                  </a:cubicBezTo>
                  <a:cubicBezTo>
                    <a:pt x="5588" y="3229"/>
                    <a:pt x="5859" y="3261"/>
                    <a:pt x="6092" y="3125"/>
                  </a:cubicBezTo>
                  <a:cubicBezTo>
                    <a:pt x="6793" y="2718"/>
                    <a:pt x="7432" y="2222"/>
                    <a:pt x="8294" y="2068"/>
                  </a:cubicBezTo>
                  <a:cubicBezTo>
                    <a:pt x="9197" y="1906"/>
                    <a:pt x="10080" y="1566"/>
                    <a:pt x="10998" y="1566"/>
                  </a:cubicBezTo>
                  <a:close/>
                  <a:moveTo>
                    <a:pt x="12590" y="0"/>
                  </a:moveTo>
                  <a:cubicBezTo>
                    <a:pt x="12421" y="0"/>
                    <a:pt x="12258" y="17"/>
                    <a:pt x="12114" y="30"/>
                  </a:cubicBezTo>
                  <a:cubicBezTo>
                    <a:pt x="11599" y="75"/>
                    <a:pt x="11058" y="183"/>
                    <a:pt x="10541" y="183"/>
                  </a:cubicBezTo>
                  <a:cubicBezTo>
                    <a:pt x="10516" y="183"/>
                    <a:pt x="10492" y="183"/>
                    <a:pt x="10468" y="182"/>
                  </a:cubicBezTo>
                  <a:cubicBezTo>
                    <a:pt x="10436" y="182"/>
                    <a:pt x="10404" y="181"/>
                    <a:pt x="10371" y="181"/>
                  </a:cubicBezTo>
                  <a:cubicBezTo>
                    <a:pt x="9202" y="181"/>
                    <a:pt x="8145" y="670"/>
                    <a:pt x="7124" y="1055"/>
                  </a:cubicBezTo>
                  <a:cubicBezTo>
                    <a:pt x="6261" y="1379"/>
                    <a:pt x="5355" y="1868"/>
                    <a:pt x="4605" y="2538"/>
                  </a:cubicBezTo>
                  <a:cubicBezTo>
                    <a:pt x="3878" y="3188"/>
                    <a:pt x="3170" y="3861"/>
                    <a:pt x="2644" y="4661"/>
                  </a:cubicBezTo>
                  <a:cubicBezTo>
                    <a:pt x="2185" y="5357"/>
                    <a:pt x="1676" y="6061"/>
                    <a:pt x="1563" y="6672"/>
                  </a:cubicBezTo>
                  <a:cubicBezTo>
                    <a:pt x="1059" y="7781"/>
                    <a:pt x="840" y="8718"/>
                    <a:pt x="580" y="9646"/>
                  </a:cubicBezTo>
                  <a:cubicBezTo>
                    <a:pt x="63" y="11486"/>
                    <a:pt x="1" y="13353"/>
                    <a:pt x="306" y="15205"/>
                  </a:cubicBezTo>
                  <a:cubicBezTo>
                    <a:pt x="552" y="16689"/>
                    <a:pt x="1243" y="18060"/>
                    <a:pt x="1801" y="19456"/>
                  </a:cubicBezTo>
                  <a:cubicBezTo>
                    <a:pt x="2441" y="21058"/>
                    <a:pt x="3453" y="22463"/>
                    <a:pt x="4506" y="23799"/>
                  </a:cubicBezTo>
                  <a:cubicBezTo>
                    <a:pt x="5406" y="24940"/>
                    <a:pt x="6355" y="26057"/>
                    <a:pt x="7371" y="27115"/>
                  </a:cubicBezTo>
                  <a:cubicBezTo>
                    <a:pt x="8307" y="28089"/>
                    <a:pt x="9343" y="28960"/>
                    <a:pt x="10464" y="29712"/>
                  </a:cubicBezTo>
                  <a:cubicBezTo>
                    <a:pt x="10637" y="29828"/>
                    <a:pt x="10800" y="29888"/>
                    <a:pt x="10978" y="29888"/>
                  </a:cubicBezTo>
                  <a:cubicBezTo>
                    <a:pt x="11103" y="29888"/>
                    <a:pt x="11235" y="29859"/>
                    <a:pt x="11382" y="29799"/>
                  </a:cubicBezTo>
                  <a:cubicBezTo>
                    <a:pt x="12213" y="29457"/>
                    <a:pt x="12575" y="28614"/>
                    <a:pt x="13275" y="28122"/>
                  </a:cubicBezTo>
                  <a:cubicBezTo>
                    <a:pt x="13867" y="27707"/>
                    <a:pt x="14254" y="26995"/>
                    <a:pt x="14851" y="26593"/>
                  </a:cubicBezTo>
                  <a:cubicBezTo>
                    <a:pt x="15519" y="26143"/>
                    <a:pt x="15799" y="25323"/>
                    <a:pt x="16552" y="24989"/>
                  </a:cubicBezTo>
                  <a:cubicBezTo>
                    <a:pt x="16628" y="24956"/>
                    <a:pt x="16683" y="24835"/>
                    <a:pt x="16714" y="24744"/>
                  </a:cubicBezTo>
                  <a:cubicBezTo>
                    <a:pt x="16897" y="24180"/>
                    <a:pt x="17424" y="23863"/>
                    <a:pt x="17814" y="23538"/>
                  </a:cubicBezTo>
                  <a:cubicBezTo>
                    <a:pt x="18357" y="23083"/>
                    <a:pt x="18624" y="22447"/>
                    <a:pt x="19084" y="21952"/>
                  </a:cubicBezTo>
                  <a:cubicBezTo>
                    <a:pt x="19400" y="21614"/>
                    <a:pt x="19664" y="21028"/>
                    <a:pt x="19971" y="20604"/>
                  </a:cubicBezTo>
                  <a:cubicBezTo>
                    <a:pt x="20701" y="19599"/>
                    <a:pt x="21172" y="18472"/>
                    <a:pt x="21721" y="17381"/>
                  </a:cubicBezTo>
                  <a:cubicBezTo>
                    <a:pt x="22076" y="16675"/>
                    <a:pt x="22093" y="15847"/>
                    <a:pt x="22378" y="15101"/>
                  </a:cubicBezTo>
                  <a:cubicBezTo>
                    <a:pt x="22705" y="14240"/>
                    <a:pt x="22561" y="13286"/>
                    <a:pt x="22840" y="12401"/>
                  </a:cubicBezTo>
                  <a:cubicBezTo>
                    <a:pt x="22989" y="11924"/>
                    <a:pt x="22776" y="11388"/>
                    <a:pt x="22700" y="10923"/>
                  </a:cubicBezTo>
                  <a:cubicBezTo>
                    <a:pt x="22521" y="9819"/>
                    <a:pt x="22518" y="8686"/>
                    <a:pt x="22072" y="7604"/>
                  </a:cubicBezTo>
                  <a:cubicBezTo>
                    <a:pt x="21607" y="6477"/>
                    <a:pt x="21253" y="5313"/>
                    <a:pt x="20425" y="4383"/>
                  </a:cubicBezTo>
                  <a:cubicBezTo>
                    <a:pt x="19826" y="3712"/>
                    <a:pt x="19381" y="2881"/>
                    <a:pt x="18481" y="2518"/>
                  </a:cubicBezTo>
                  <a:cubicBezTo>
                    <a:pt x="18354" y="2467"/>
                    <a:pt x="18261" y="2335"/>
                    <a:pt x="18244" y="2174"/>
                  </a:cubicBezTo>
                  <a:cubicBezTo>
                    <a:pt x="18232" y="2064"/>
                    <a:pt x="18196" y="1946"/>
                    <a:pt x="18083" y="1946"/>
                  </a:cubicBezTo>
                  <a:cubicBezTo>
                    <a:pt x="18064" y="1946"/>
                    <a:pt x="18043" y="1949"/>
                    <a:pt x="18019" y="1957"/>
                  </a:cubicBezTo>
                  <a:cubicBezTo>
                    <a:pt x="17989" y="1966"/>
                    <a:pt x="17961" y="1971"/>
                    <a:pt x="17934" y="1971"/>
                  </a:cubicBezTo>
                  <a:cubicBezTo>
                    <a:pt x="17652" y="1971"/>
                    <a:pt x="17552" y="1476"/>
                    <a:pt x="17276" y="1476"/>
                  </a:cubicBezTo>
                  <a:cubicBezTo>
                    <a:pt x="17203" y="1476"/>
                    <a:pt x="17118" y="1511"/>
                    <a:pt x="17014" y="1598"/>
                  </a:cubicBezTo>
                  <a:cubicBezTo>
                    <a:pt x="17002" y="1561"/>
                    <a:pt x="16972" y="1520"/>
                    <a:pt x="16980" y="1488"/>
                  </a:cubicBezTo>
                  <a:cubicBezTo>
                    <a:pt x="17028" y="1290"/>
                    <a:pt x="17009" y="1231"/>
                    <a:pt x="16961" y="1231"/>
                  </a:cubicBezTo>
                  <a:cubicBezTo>
                    <a:pt x="16900" y="1231"/>
                    <a:pt x="16793" y="1321"/>
                    <a:pt x="16707" y="1347"/>
                  </a:cubicBezTo>
                  <a:cubicBezTo>
                    <a:pt x="16670" y="1359"/>
                    <a:pt x="16631" y="1364"/>
                    <a:pt x="16593" y="1364"/>
                  </a:cubicBezTo>
                  <a:cubicBezTo>
                    <a:pt x="16482" y="1364"/>
                    <a:pt x="16375" y="1316"/>
                    <a:pt x="16322" y="1215"/>
                  </a:cubicBezTo>
                  <a:cubicBezTo>
                    <a:pt x="15961" y="544"/>
                    <a:pt x="15303" y="744"/>
                    <a:pt x="14744" y="666"/>
                  </a:cubicBezTo>
                  <a:cubicBezTo>
                    <a:pt x="14739" y="665"/>
                    <a:pt x="14733" y="665"/>
                    <a:pt x="14727" y="665"/>
                  </a:cubicBezTo>
                  <a:cubicBezTo>
                    <a:pt x="14665" y="665"/>
                    <a:pt x="14568" y="703"/>
                    <a:pt x="14516" y="703"/>
                  </a:cubicBezTo>
                  <a:cubicBezTo>
                    <a:pt x="14490" y="703"/>
                    <a:pt x="14475" y="694"/>
                    <a:pt x="14480" y="666"/>
                  </a:cubicBezTo>
                  <a:cubicBezTo>
                    <a:pt x="14541" y="354"/>
                    <a:pt x="14500" y="264"/>
                    <a:pt x="14417" y="264"/>
                  </a:cubicBezTo>
                  <a:cubicBezTo>
                    <a:pt x="14303" y="264"/>
                    <a:pt x="14110" y="435"/>
                    <a:pt x="13998" y="435"/>
                  </a:cubicBezTo>
                  <a:cubicBezTo>
                    <a:pt x="13983" y="435"/>
                    <a:pt x="13969" y="432"/>
                    <a:pt x="13957" y="425"/>
                  </a:cubicBezTo>
                  <a:cubicBezTo>
                    <a:pt x="13914" y="399"/>
                    <a:pt x="13865" y="395"/>
                    <a:pt x="13814" y="395"/>
                  </a:cubicBezTo>
                  <a:cubicBezTo>
                    <a:pt x="13792" y="395"/>
                    <a:pt x="13769" y="396"/>
                    <a:pt x="13747" y="396"/>
                  </a:cubicBezTo>
                  <a:cubicBezTo>
                    <a:pt x="13668" y="396"/>
                    <a:pt x="13585" y="388"/>
                    <a:pt x="13508" y="312"/>
                  </a:cubicBezTo>
                  <a:cubicBezTo>
                    <a:pt x="13252" y="59"/>
                    <a:pt x="12911" y="0"/>
                    <a:pt x="125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57;p30"/>
            <p:cNvSpPr/>
            <p:nvPr/>
          </p:nvSpPr>
          <p:spPr>
            <a:xfrm>
              <a:off x="7084048" y="2049579"/>
              <a:ext cx="343037" cy="261066"/>
            </a:xfrm>
            <a:custGeom>
              <a:avLst/>
              <a:gdLst/>
              <a:ahLst/>
              <a:cxnLst/>
              <a:rect l="l" t="t" r="r" b="b"/>
              <a:pathLst>
                <a:path w="16618" h="12647" extrusionOk="0">
                  <a:moveTo>
                    <a:pt x="11792" y="819"/>
                  </a:moveTo>
                  <a:cubicBezTo>
                    <a:pt x="11851" y="864"/>
                    <a:pt x="11919" y="875"/>
                    <a:pt x="11993" y="875"/>
                  </a:cubicBezTo>
                  <a:cubicBezTo>
                    <a:pt x="12064" y="875"/>
                    <a:pt x="12140" y="865"/>
                    <a:pt x="12218" y="865"/>
                  </a:cubicBezTo>
                  <a:cubicBezTo>
                    <a:pt x="12304" y="865"/>
                    <a:pt x="12391" y="877"/>
                    <a:pt x="12476" y="930"/>
                  </a:cubicBezTo>
                  <a:cubicBezTo>
                    <a:pt x="12570" y="989"/>
                    <a:pt x="12668" y="1009"/>
                    <a:pt x="12767" y="1009"/>
                  </a:cubicBezTo>
                  <a:cubicBezTo>
                    <a:pt x="12977" y="1009"/>
                    <a:pt x="13196" y="918"/>
                    <a:pt x="13414" y="918"/>
                  </a:cubicBezTo>
                  <a:cubicBezTo>
                    <a:pt x="13427" y="918"/>
                    <a:pt x="13441" y="918"/>
                    <a:pt x="13454" y="919"/>
                  </a:cubicBezTo>
                  <a:cubicBezTo>
                    <a:pt x="13895" y="946"/>
                    <a:pt x="13886" y="1178"/>
                    <a:pt x="13921" y="1465"/>
                  </a:cubicBezTo>
                  <a:cubicBezTo>
                    <a:pt x="14007" y="2190"/>
                    <a:pt x="13847" y="2911"/>
                    <a:pt x="13991" y="3656"/>
                  </a:cubicBezTo>
                  <a:cubicBezTo>
                    <a:pt x="14082" y="4117"/>
                    <a:pt x="13960" y="4668"/>
                    <a:pt x="13995" y="5182"/>
                  </a:cubicBezTo>
                  <a:cubicBezTo>
                    <a:pt x="14034" y="5753"/>
                    <a:pt x="14079" y="6319"/>
                    <a:pt x="14168" y="6888"/>
                  </a:cubicBezTo>
                  <a:cubicBezTo>
                    <a:pt x="14225" y="7246"/>
                    <a:pt x="14101" y="7646"/>
                    <a:pt x="14148" y="8034"/>
                  </a:cubicBezTo>
                  <a:cubicBezTo>
                    <a:pt x="14232" y="8734"/>
                    <a:pt x="14121" y="9442"/>
                    <a:pt x="14239" y="10143"/>
                  </a:cubicBezTo>
                  <a:cubicBezTo>
                    <a:pt x="14327" y="10668"/>
                    <a:pt x="13918" y="10781"/>
                    <a:pt x="13610" y="10781"/>
                  </a:cubicBezTo>
                  <a:cubicBezTo>
                    <a:pt x="13577" y="10781"/>
                    <a:pt x="13544" y="10779"/>
                    <a:pt x="13514" y="10777"/>
                  </a:cubicBezTo>
                  <a:cubicBezTo>
                    <a:pt x="13312" y="10762"/>
                    <a:pt x="13111" y="10755"/>
                    <a:pt x="12911" y="10755"/>
                  </a:cubicBezTo>
                  <a:cubicBezTo>
                    <a:pt x="12440" y="10755"/>
                    <a:pt x="11973" y="10791"/>
                    <a:pt x="11504" y="10833"/>
                  </a:cubicBezTo>
                  <a:cubicBezTo>
                    <a:pt x="11461" y="10837"/>
                    <a:pt x="11418" y="10841"/>
                    <a:pt x="11381" y="10841"/>
                  </a:cubicBezTo>
                  <a:cubicBezTo>
                    <a:pt x="11274" y="10841"/>
                    <a:pt x="11207" y="10806"/>
                    <a:pt x="11297" y="10618"/>
                  </a:cubicBezTo>
                  <a:cubicBezTo>
                    <a:pt x="11444" y="10313"/>
                    <a:pt x="11410" y="9992"/>
                    <a:pt x="11385" y="9672"/>
                  </a:cubicBezTo>
                  <a:cubicBezTo>
                    <a:pt x="11328" y="8888"/>
                    <a:pt x="11235" y="8105"/>
                    <a:pt x="11229" y="7321"/>
                  </a:cubicBezTo>
                  <a:cubicBezTo>
                    <a:pt x="11228" y="6997"/>
                    <a:pt x="11178" y="6642"/>
                    <a:pt x="11258" y="6345"/>
                  </a:cubicBezTo>
                  <a:cubicBezTo>
                    <a:pt x="11393" y="5841"/>
                    <a:pt x="11226" y="5373"/>
                    <a:pt x="11180" y="4903"/>
                  </a:cubicBezTo>
                  <a:cubicBezTo>
                    <a:pt x="11156" y="4651"/>
                    <a:pt x="11080" y="4381"/>
                    <a:pt x="11159" y="4155"/>
                  </a:cubicBezTo>
                  <a:cubicBezTo>
                    <a:pt x="11334" y="3651"/>
                    <a:pt x="11341" y="3106"/>
                    <a:pt x="11296" y="2625"/>
                  </a:cubicBezTo>
                  <a:cubicBezTo>
                    <a:pt x="11257" y="2199"/>
                    <a:pt x="11335" y="1797"/>
                    <a:pt x="11327" y="1386"/>
                  </a:cubicBezTo>
                  <a:cubicBezTo>
                    <a:pt x="11323" y="1146"/>
                    <a:pt x="11386" y="851"/>
                    <a:pt x="11792" y="819"/>
                  </a:cubicBezTo>
                  <a:close/>
                  <a:moveTo>
                    <a:pt x="8789" y="3363"/>
                  </a:moveTo>
                  <a:lnTo>
                    <a:pt x="8789" y="3363"/>
                  </a:lnTo>
                  <a:cubicBezTo>
                    <a:pt x="8657" y="4332"/>
                    <a:pt x="8884" y="5182"/>
                    <a:pt x="8838" y="6056"/>
                  </a:cubicBezTo>
                  <a:cubicBezTo>
                    <a:pt x="8783" y="7036"/>
                    <a:pt x="8910" y="8027"/>
                    <a:pt x="8944" y="9013"/>
                  </a:cubicBezTo>
                  <a:cubicBezTo>
                    <a:pt x="8964" y="9551"/>
                    <a:pt x="8928" y="10089"/>
                    <a:pt x="9073" y="10617"/>
                  </a:cubicBezTo>
                  <a:cubicBezTo>
                    <a:pt x="9109" y="10749"/>
                    <a:pt x="9149" y="10860"/>
                    <a:pt x="8893" y="10893"/>
                  </a:cubicBezTo>
                  <a:cubicBezTo>
                    <a:pt x="8770" y="10909"/>
                    <a:pt x="8647" y="10915"/>
                    <a:pt x="8524" y="10915"/>
                  </a:cubicBezTo>
                  <a:cubicBezTo>
                    <a:pt x="8245" y="10915"/>
                    <a:pt x="7967" y="10886"/>
                    <a:pt x="7689" y="10886"/>
                  </a:cubicBezTo>
                  <a:cubicBezTo>
                    <a:pt x="7488" y="10886"/>
                    <a:pt x="7288" y="10901"/>
                    <a:pt x="7088" y="10953"/>
                  </a:cubicBezTo>
                  <a:cubicBezTo>
                    <a:pt x="7057" y="10961"/>
                    <a:pt x="7030" y="10964"/>
                    <a:pt x="7004" y="10964"/>
                  </a:cubicBezTo>
                  <a:cubicBezTo>
                    <a:pt x="6836" y="10964"/>
                    <a:pt x="6781" y="10800"/>
                    <a:pt x="6807" y="10636"/>
                  </a:cubicBezTo>
                  <a:cubicBezTo>
                    <a:pt x="6854" y="10330"/>
                    <a:pt x="6861" y="10021"/>
                    <a:pt x="6939" y="9714"/>
                  </a:cubicBezTo>
                  <a:cubicBezTo>
                    <a:pt x="7065" y="9221"/>
                    <a:pt x="6504" y="8744"/>
                    <a:pt x="6856" y="8213"/>
                  </a:cubicBezTo>
                  <a:cubicBezTo>
                    <a:pt x="6867" y="8198"/>
                    <a:pt x="6712" y="8093"/>
                    <a:pt x="6666" y="8011"/>
                  </a:cubicBezTo>
                  <a:cubicBezTo>
                    <a:pt x="6638" y="7957"/>
                    <a:pt x="6431" y="7797"/>
                    <a:pt x="6619" y="7797"/>
                  </a:cubicBezTo>
                  <a:cubicBezTo>
                    <a:pt x="6649" y="7797"/>
                    <a:pt x="6689" y="7801"/>
                    <a:pt x="6742" y="7810"/>
                  </a:cubicBezTo>
                  <a:cubicBezTo>
                    <a:pt x="6743" y="7811"/>
                    <a:pt x="6744" y="7811"/>
                    <a:pt x="6744" y="7811"/>
                  </a:cubicBezTo>
                  <a:cubicBezTo>
                    <a:pt x="6775" y="7811"/>
                    <a:pt x="6859" y="7700"/>
                    <a:pt x="6848" y="7682"/>
                  </a:cubicBezTo>
                  <a:cubicBezTo>
                    <a:pt x="6548" y="7177"/>
                    <a:pt x="6719" y="6587"/>
                    <a:pt x="6674" y="6064"/>
                  </a:cubicBezTo>
                  <a:cubicBezTo>
                    <a:pt x="6636" y="5629"/>
                    <a:pt x="6438" y="5090"/>
                    <a:pt x="6707" y="4615"/>
                  </a:cubicBezTo>
                  <a:cubicBezTo>
                    <a:pt x="6751" y="4538"/>
                    <a:pt x="6618" y="4379"/>
                    <a:pt x="6614" y="4254"/>
                  </a:cubicBezTo>
                  <a:cubicBezTo>
                    <a:pt x="6610" y="4130"/>
                    <a:pt x="6293" y="4064"/>
                    <a:pt x="6539" y="3914"/>
                  </a:cubicBezTo>
                  <a:cubicBezTo>
                    <a:pt x="6686" y="3826"/>
                    <a:pt x="6731" y="3659"/>
                    <a:pt x="6997" y="3659"/>
                  </a:cubicBezTo>
                  <a:cubicBezTo>
                    <a:pt x="7013" y="3659"/>
                    <a:pt x="7030" y="3659"/>
                    <a:pt x="7047" y="3661"/>
                  </a:cubicBezTo>
                  <a:cubicBezTo>
                    <a:pt x="7319" y="3679"/>
                    <a:pt x="7611" y="3759"/>
                    <a:pt x="7904" y="3759"/>
                  </a:cubicBezTo>
                  <a:cubicBezTo>
                    <a:pt x="8204" y="3759"/>
                    <a:pt x="8506" y="3676"/>
                    <a:pt x="8789" y="3363"/>
                  </a:cubicBezTo>
                  <a:close/>
                  <a:moveTo>
                    <a:pt x="4156" y="6143"/>
                  </a:moveTo>
                  <a:cubicBezTo>
                    <a:pt x="4179" y="6871"/>
                    <a:pt x="4209" y="7607"/>
                    <a:pt x="4221" y="8342"/>
                  </a:cubicBezTo>
                  <a:cubicBezTo>
                    <a:pt x="4236" y="9095"/>
                    <a:pt x="4168" y="9849"/>
                    <a:pt x="4243" y="10605"/>
                  </a:cubicBezTo>
                  <a:cubicBezTo>
                    <a:pt x="4277" y="10948"/>
                    <a:pt x="4182" y="11088"/>
                    <a:pt x="3856" y="11088"/>
                  </a:cubicBezTo>
                  <a:cubicBezTo>
                    <a:pt x="3754" y="11088"/>
                    <a:pt x="3630" y="11074"/>
                    <a:pt x="3480" y="11049"/>
                  </a:cubicBezTo>
                  <a:cubicBezTo>
                    <a:pt x="3387" y="11033"/>
                    <a:pt x="3304" y="11015"/>
                    <a:pt x="3222" y="11015"/>
                  </a:cubicBezTo>
                  <a:cubicBezTo>
                    <a:pt x="3157" y="11015"/>
                    <a:pt x="3092" y="11026"/>
                    <a:pt x="3022" y="11060"/>
                  </a:cubicBezTo>
                  <a:cubicBezTo>
                    <a:pt x="2947" y="11096"/>
                    <a:pt x="2883" y="11111"/>
                    <a:pt x="2828" y="11111"/>
                  </a:cubicBezTo>
                  <a:cubicBezTo>
                    <a:pt x="2596" y="11111"/>
                    <a:pt x="2530" y="10839"/>
                    <a:pt x="2534" y="10687"/>
                  </a:cubicBezTo>
                  <a:cubicBezTo>
                    <a:pt x="2557" y="9607"/>
                    <a:pt x="2525" y="8526"/>
                    <a:pt x="2438" y="7449"/>
                  </a:cubicBezTo>
                  <a:cubicBezTo>
                    <a:pt x="2409" y="7084"/>
                    <a:pt x="2523" y="6716"/>
                    <a:pt x="2397" y="6351"/>
                  </a:cubicBezTo>
                  <a:cubicBezTo>
                    <a:pt x="2359" y="6242"/>
                    <a:pt x="2424" y="6169"/>
                    <a:pt x="2565" y="6169"/>
                  </a:cubicBezTo>
                  <a:cubicBezTo>
                    <a:pt x="2589" y="6169"/>
                    <a:pt x="2615" y="6171"/>
                    <a:pt x="2644" y="6175"/>
                  </a:cubicBezTo>
                  <a:cubicBezTo>
                    <a:pt x="2749" y="6192"/>
                    <a:pt x="2856" y="6197"/>
                    <a:pt x="2963" y="6197"/>
                  </a:cubicBezTo>
                  <a:cubicBezTo>
                    <a:pt x="3081" y="6197"/>
                    <a:pt x="3199" y="6191"/>
                    <a:pt x="3318" y="6191"/>
                  </a:cubicBezTo>
                  <a:cubicBezTo>
                    <a:pt x="3459" y="6191"/>
                    <a:pt x="3600" y="6199"/>
                    <a:pt x="3740" y="6231"/>
                  </a:cubicBezTo>
                  <a:cubicBezTo>
                    <a:pt x="3758" y="6236"/>
                    <a:pt x="3777" y="6238"/>
                    <a:pt x="3796" y="6238"/>
                  </a:cubicBezTo>
                  <a:cubicBezTo>
                    <a:pt x="3908" y="6238"/>
                    <a:pt x="4036" y="6172"/>
                    <a:pt x="4156" y="6143"/>
                  </a:cubicBezTo>
                  <a:close/>
                  <a:moveTo>
                    <a:pt x="11163" y="0"/>
                  </a:moveTo>
                  <a:cubicBezTo>
                    <a:pt x="10673" y="0"/>
                    <a:pt x="10286" y="533"/>
                    <a:pt x="10379" y="1028"/>
                  </a:cubicBezTo>
                  <a:cubicBezTo>
                    <a:pt x="10500" y="1673"/>
                    <a:pt x="10322" y="2309"/>
                    <a:pt x="10357" y="2955"/>
                  </a:cubicBezTo>
                  <a:cubicBezTo>
                    <a:pt x="10392" y="3614"/>
                    <a:pt x="10256" y="4284"/>
                    <a:pt x="10302" y="4941"/>
                  </a:cubicBezTo>
                  <a:cubicBezTo>
                    <a:pt x="10374" y="5941"/>
                    <a:pt x="10296" y="6940"/>
                    <a:pt x="10356" y="7937"/>
                  </a:cubicBezTo>
                  <a:cubicBezTo>
                    <a:pt x="10395" y="8604"/>
                    <a:pt x="10409" y="9272"/>
                    <a:pt x="10441" y="9939"/>
                  </a:cubicBezTo>
                  <a:cubicBezTo>
                    <a:pt x="10451" y="10142"/>
                    <a:pt x="10611" y="10323"/>
                    <a:pt x="10496" y="10552"/>
                  </a:cubicBezTo>
                  <a:cubicBezTo>
                    <a:pt x="10440" y="10663"/>
                    <a:pt x="10549" y="10872"/>
                    <a:pt x="10318" y="10876"/>
                  </a:cubicBezTo>
                  <a:cubicBezTo>
                    <a:pt x="10317" y="10876"/>
                    <a:pt x="10315" y="10876"/>
                    <a:pt x="10314" y="10876"/>
                  </a:cubicBezTo>
                  <a:cubicBezTo>
                    <a:pt x="10093" y="10876"/>
                    <a:pt x="9958" y="10669"/>
                    <a:pt x="9976" y="10522"/>
                  </a:cubicBezTo>
                  <a:cubicBezTo>
                    <a:pt x="10050" y="9942"/>
                    <a:pt x="9870" y="9398"/>
                    <a:pt x="9818" y="8839"/>
                  </a:cubicBezTo>
                  <a:cubicBezTo>
                    <a:pt x="9752" y="8105"/>
                    <a:pt x="9783" y="7364"/>
                    <a:pt x="9723" y="6630"/>
                  </a:cubicBezTo>
                  <a:cubicBezTo>
                    <a:pt x="9669" y="5965"/>
                    <a:pt x="9704" y="5297"/>
                    <a:pt x="9689" y="4636"/>
                  </a:cubicBezTo>
                  <a:cubicBezTo>
                    <a:pt x="9677" y="4003"/>
                    <a:pt x="9746" y="3447"/>
                    <a:pt x="9202" y="2974"/>
                  </a:cubicBezTo>
                  <a:cubicBezTo>
                    <a:pt x="9079" y="2868"/>
                    <a:pt x="9030" y="2775"/>
                    <a:pt x="8864" y="2775"/>
                  </a:cubicBezTo>
                  <a:cubicBezTo>
                    <a:pt x="8851" y="2775"/>
                    <a:pt x="8837" y="2775"/>
                    <a:pt x="8823" y="2777"/>
                  </a:cubicBezTo>
                  <a:cubicBezTo>
                    <a:pt x="8308" y="2814"/>
                    <a:pt x="7789" y="2816"/>
                    <a:pt x="7271" y="2833"/>
                  </a:cubicBezTo>
                  <a:lnTo>
                    <a:pt x="7272" y="2830"/>
                  </a:lnTo>
                  <a:lnTo>
                    <a:pt x="7272" y="2830"/>
                  </a:lnTo>
                  <a:cubicBezTo>
                    <a:pt x="7195" y="2833"/>
                    <a:pt x="7118" y="2840"/>
                    <a:pt x="7040" y="2840"/>
                  </a:cubicBezTo>
                  <a:cubicBezTo>
                    <a:pt x="7022" y="2840"/>
                    <a:pt x="7004" y="2840"/>
                    <a:pt x="6985" y="2839"/>
                  </a:cubicBezTo>
                  <a:cubicBezTo>
                    <a:pt x="6945" y="2837"/>
                    <a:pt x="6906" y="2836"/>
                    <a:pt x="6869" y="2836"/>
                  </a:cubicBezTo>
                  <a:cubicBezTo>
                    <a:pt x="6081" y="2836"/>
                    <a:pt x="5761" y="3246"/>
                    <a:pt x="5754" y="3926"/>
                  </a:cubicBezTo>
                  <a:cubicBezTo>
                    <a:pt x="5744" y="5027"/>
                    <a:pt x="5851" y="6125"/>
                    <a:pt x="5836" y="7232"/>
                  </a:cubicBezTo>
                  <a:cubicBezTo>
                    <a:pt x="5821" y="8286"/>
                    <a:pt x="5860" y="9348"/>
                    <a:pt x="6004" y="10400"/>
                  </a:cubicBezTo>
                  <a:cubicBezTo>
                    <a:pt x="6064" y="10837"/>
                    <a:pt x="5882" y="11008"/>
                    <a:pt x="5448" y="11010"/>
                  </a:cubicBezTo>
                  <a:cubicBezTo>
                    <a:pt x="5446" y="11010"/>
                    <a:pt x="5445" y="11010"/>
                    <a:pt x="5443" y="11010"/>
                  </a:cubicBezTo>
                  <a:cubicBezTo>
                    <a:pt x="5012" y="11010"/>
                    <a:pt x="4930" y="10826"/>
                    <a:pt x="5064" y="10452"/>
                  </a:cubicBezTo>
                  <a:cubicBezTo>
                    <a:pt x="5087" y="10386"/>
                    <a:pt x="5036" y="10294"/>
                    <a:pt x="5032" y="10214"/>
                  </a:cubicBezTo>
                  <a:cubicBezTo>
                    <a:pt x="4998" y="9464"/>
                    <a:pt x="4897" y="8709"/>
                    <a:pt x="4953" y="7966"/>
                  </a:cubicBezTo>
                  <a:cubicBezTo>
                    <a:pt x="5015" y="7144"/>
                    <a:pt x="4925" y="6346"/>
                    <a:pt x="4820" y="5544"/>
                  </a:cubicBezTo>
                  <a:cubicBezTo>
                    <a:pt x="4799" y="5376"/>
                    <a:pt x="4593" y="5257"/>
                    <a:pt x="4411" y="5257"/>
                  </a:cubicBezTo>
                  <a:cubicBezTo>
                    <a:pt x="4332" y="5257"/>
                    <a:pt x="4257" y="5280"/>
                    <a:pt x="4203" y="5330"/>
                  </a:cubicBezTo>
                  <a:cubicBezTo>
                    <a:pt x="4161" y="5369"/>
                    <a:pt x="4124" y="5380"/>
                    <a:pt x="4085" y="5380"/>
                  </a:cubicBezTo>
                  <a:cubicBezTo>
                    <a:pt x="4054" y="5380"/>
                    <a:pt x="4022" y="5373"/>
                    <a:pt x="3987" y="5369"/>
                  </a:cubicBezTo>
                  <a:cubicBezTo>
                    <a:pt x="3556" y="5320"/>
                    <a:pt x="3114" y="5322"/>
                    <a:pt x="2694" y="5224"/>
                  </a:cubicBezTo>
                  <a:cubicBezTo>
                    <a:pt x="2601" y="5202"/>
                    <a:pt x="2512" y="5192"/>
                    <a:pt x="2427" y="5192"/>
                  </a:cubicBezTo>
                  <a:cubicBezTo>
                    <a:pt x="2034" y="5192"/>
                    <a:pt x="1751" y="5423"/>
                    <a:pt x="1722" y="5858"/>
                  </a:cubicBezTo>
                  <a:cubicBezTo>
                    <a:pt x="1672" y="6593"/>
                    <a:pt x="1757" y="7327"/>
                    <a:pt x="1770" y="8056"/>
                  </a:cubicBezTo>
                  <a:cubicBezTo>
                    <a:pt x="1783" y="8753"/>
                    <a:pt x="1937" y="9460"/>
                    <a:pt x="1799" y="10158"/>
                  </a:cubicBezTo>
                  <a:cubicBezTo>
                    <a:pt x="1744" y="10441"/>
                    <a:pt x="1962" y="10799"/>
                    <a:pt x="1747" y="10975"/>
                  </a:cubicBezTo>
                  <a:cubicBezTo>
                    <a:pt x="1560" y="11129"/>
                    <a:pt x="1233" y="11157"/>
                    <a:pt x="959" y="11157"/>
                  </a:cubicBezTo>
                  <a:cubicBezTo>
                    <a:pt x="946" y="11157"/>
                    <a:pt x="934" y="11157"/>
                    <a:pt x="922" y="11157"/>
                  </a:cubicBezTo>
                  <a:cubicBezTo>
                    <a:pt x="919" y="11157"/>
                    <a:pt x="917" y="11157"/>
                    <a:pt x="914" y="11157"/>
                  </a:cubicBezTo>
                  <a:cubicBezTo>
                    <a:pt x="284" y="11157"/>
                    <a:pt x="114" y="11466"/>
                    <a:pt x="47" y="12060"/>
                  </a:cubicBezTo>
                  <a:cubicBezTo>
                    <a:pt x="1" y="12473"/>
                    <a:pt x="229" y="12513"/>
                    <a:pt x="438" y="12587"/>
                  </a:cubicBezTo>
                  <a:cubicBezTo>
                    <a:pt x="564" y="12631"/>
                    <a:pt x="690" y="12646"/>
                    <a:pt x="817" y="12646"/>
                  </a:cubicBezTo>
                  <a:cubicBezTo>
                    <a:pt x="1122" y="12646"/>
                    <a:pt x="1431" y="12557"/>
                    <a:pt x="1743" y="12557"/>
                  </a:cubicBezTo>
                  <a:cubicBezTo>
                    <a:pt x="1774" y="12557"/>
                    <a:pt x="1804" y="12558"/>
                    <a:pt x="1835" y="12560"/>
                  </a:cubicBezTo>
                  <a:cubicBezTo>
                    <a:pt x="1971" y="12568"/>
                    <a:pt x="2108" y="12571"/>
                    <a:pt x="2244" y="12571"/>
                  </a:cubicBezTo>
                  <a:cubicBezTo>
                    <a:pt x="2832" y="12571"/>
                    <a:pt x="3424" y="12509"/>
                    <a:pt x="4015" y="12489"/>
                  </a:cubicBezTo>
                  <a:cubicBezTo>
                    <a:pt x="4803" y="12462"/>
                    <a:pt x="5592" y="12443"/>
                    <a:pt x="6381" y="12423"/>
                  </a:cubicBezTo>
                  <a:cubicBezTo>
                    <a:pt x="6913" y="12410"/>
                    <a:pt x="7448" y="12428"/>
                    <a:pt x="7977" y="12384"/>
                  </a:cubicBezTo>
                  <a:cubicBezTo>
                    <a:pt x="8756" y="12321"/>
                    <a:pt x="9538" y="12405"/>
                    <a:pt x="10319" y="12277"/>
                  </a:cubicBezTo>
                  <a:cubicBezTo>
                    <a:pt x="10665" y="12219"/>
                    <a:pt x="11022" y="12192"/>
                    <a:pt x="11378" y="12192"/>
                  </a:cubicBezTo>
                  <a:cubicBezTo>
                    <a:pt x="11615" y="12192"/>
                    <a:pt x="11852" y="12204"/>
                    <a:pt x="12085" y="12228"/>
                  </a:cubicBezTo>
                  <a:cubicBezTo>
                    <a:pt x="12228" y="12242"/>
                    <a:pt x="12371" y="12247"/>
                    <a:pt x="12514" y="12247"/>
                  </a:cubicBezTo>
                  <a:cubicBezTo>
                    <a:pt x="12965" y="12247"/>
                    <a:pt x="13413" y="12194"/>
                    <a:pt x="13865" y="12194"/>
                  </a:cubicBezTo>
                  <a:cubicBezTo>
                    <a:pt x="14047" y="12194"/>
                    <a:pt x="14229" y="12202"/>
                    <a:pt x="14411" y="12226"/>
                  </a:cubicBezTo>
                  <a:cubicBezTo>
                    <a:pt x="14467" y="12234"/>
                    <a:pt x="14524" y="12237"/>
                    <a:pt x="14581" y="12237"/>
                  </a:cubicBezTo>
                  <a:cubicBezTo>
                    <a:pt x="14973" y="12237"/>
                    <a:pt x="15387" y="12084"/>
                    <a:pt x="15805" y="12084"/>
                  </a:cubicBezTo>
                  <a:cubicBezTo>
                    <a:pt x="15819" y="12084"/>
                    <a:pt x="15833" y="12084"/>
                    <a:pt x="15846" y="12085"/>
                  </a:cubicBezTo>
                  <a:cubicBezTo>
                    <a:pt x="15849" y="12085"/>
                    <a:pt x="15851" y="12085"/>
                    <a:pt x="15854" y="12085"/>
                  </a:cubicBezTo>
                  <a:cubicBezTo>
                    <a:pt x="16051" y="12085"/>
                    <a:pt x="16314" y="11943"/>
                    <a:pt x="16405" y="11743"/>
                  </a:cubicBezTo>
                  <a:cubicBezTo>
                    <a:pt x="16617" y="11272"/>
                    <a:pt x="16169" y="10684"/>
                    <a:pt x="15645" y="10684"/>
                  </a:cubicBezTo>
                  <a:cubicBezTo>
                    <a:pt x="15610" y="10684"/>
                    <a:pt x="15574" y="10687"/>
                    <a:pt x="15539" y="10693"/>
                  </a:cubicBezTo>
                  <a:cubicBezTo>
                    <a:pt x="15512" y="10697"/>
                    <a:pt x="15487" y="10699"/>
                    <a:pt x="15463" y="10699"/>
                  </a:cubicBezTo>
                  <a:cubicBezTo>
                    <a:pt x="15144" y="10699"/>
                    <a:pt x="15070" y="10350"/>
                    <a:pt x="15090" y="10253"/>
                  </a:cubicBezTo>
                  <a:cubicBezTo>
                    <a:pt x="15253" y="9507"/>
                    <a:pt x="15053" y="8769"/>
                    <a:pt x="15078" y="8028"/>
                  </a:cubicBezTo>
                  <a:cubicBezTo>
                    <a:pt x="15093" y="7602"/>
                    <a:pt x="15017" y="7113"/>
                    <a:pt x="15023" y="6702"/>
                  </a:cubicBezTo>
                  <a:cubicBezTo>
                    <a:pt x="15032" y="6266"/>
                    <a:pt x="14838" y="5871"/>
                    <a:pt x="14888" y="5425"/>
                  </a:cubicBezTo>
                  <a:cubicBezTo>
                    <a:pt x="14917" y="5167"/>
                    <a:pt x="14941" y="4847"/>
                    <a:pt x="14905" y="4546"/>
                  </a:cubicBezTo>
                  <a:cubicBezTo>
                    <a:pt x="14824" y="3887"/>
                    <a:pt x="14808" y="3216"/>
                    <a:pt x="14807" y="2551"/>
                  </a:cubicBezTo>
                  <a:cubicBezTo>
                    <a:pt x="14806" y="2366"/>
                    <a:pt x="14708" y="2210"/>
                    <a:pt x="14733" y="2035"/>
                  </a:cubicBezTo>
                  <a:cubicBezTo>
                    <a:pt x="14793" y="1613"/>
                    <a:pt x="14835" y="1194"/>
                    <a:pt x="14540" y="832"/>
                  </a:cubicBezTo>
                  <a:cubicBezTo>
                    <a:pt x="14492" y="775"/>
                    <a:pt x="14463" y="746"/>
                    <a:pt x="14520" y="680"/>
                  </a:cubicBezTo>
                  <a:cubicBezTo>
                    <a:pt x="14725" y="448"/>
                    <a:pt x="14534" y="389"/>
                    <a:pt x="14366" y="275"/>
                  </a:cubicBezTo>
                  <a:cubicBezTo>
                    <a:pt x="14226" y="179"/>
                    <a:pt x="14081" y="155"/>
                    <a:pt x="13935" y="155"/>
                  </a:cubicBezTo>
                  <a:cubicBezTo>
                    <a:pt x="13789" y="155"/>
                    <a:pt x="13641" y="179"/>
                    <a:pt x="13496" y="179"/>
                  </a:cubicBezTo>
                  <a:cubicBezTo>
                    <a:pt x="13463" y="179"/>
                    <a:pt x="13430" y="178"/>
                    <a:pt x="13398" y="175"/>
                  </a:cubicBezTo>
                  <a:cubicBezTo>
                    <a:pt x="12661" y="108"/>
                    <a:pt x="11924" y="25"/>
                    <a:pt x="11185" y="1"/>
                  </a:cubicBezTo>
                  <a:cubicBezTo>
                    <a:pt x="11178" y="0"/>
                    <a:pt x="11171" y="0"/>
                    <a:pt x="111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58;p30"/>
            <p:cNvSpPr/>
            <p:nvPr/>
          </p:nvSpPr>
          <p:spPr>
            <a:xfrm>
              <a:off x="7100768" y="1995911"/>
              <a:ext cx="180354" cy="114236"/>
            </a:xfrm>
            <a:custGeom>
              <a:avLst/>
              <a:gdLst/>
              <a:ahLst/>
              <a:cxnLst/>
              <a:rect l="l" t="t" r="r" b="b"/>
              <a:pathLst>
                <a:path w="8737" h="5534" extrusionOk="0">
                  <a:moveTo>
                    <a:pt x="7595" y="1"/>
                  </a:moveTo>
                  <a:cubicBezTo>
                    <a:pt x="7486" y="1"/>
                    <a:pt x="7377" y="7"/>
                    <a:pt x="7269" y="13"/>
                  </a:cubicBezTo>
                  <a:cubicBezTo>
                    <a:pt x="6140" y="74"/>
                    <a:pt x="5054" y="455"/>
                    <a:pt x="3918" y="503"/>
                  </a:cubicBezTo>
                  <a:cubicBezTo>
                    <a:pt x="3801" y="507"/>
                    <a:pt x="3662" y="589"/>
                    <a:pt x="3582" y="680"/>
                  </a:cubicBezTo>
                  <a:cubicBezTo>
                    <a:pt x="3491" y="782"/>
                    <a:pt x="3391" y="1000"/>
                    <a:pt x="3568" y="1055"/>
                  </a:cubicBezTo>
                  <a:cubicBezTo>
                    <a:pt x="3870" y="1149"/>
                    <a:pt x="4096" y="1422"/>
                    <a:pt x="4450" y="1422"/>
                  </a:cubicBezTo>
                  <a:cubicBezTo>
                    <a:pt x="4521" y="1422"/>
                    <a:pt x="4596" y="1411"/>
                    <a:pt x="4679" y="1386"/>
                  </a:cubicBezTo>
                  <a:cubicBezTo>
                    <a:pt x="5320" y="1189"/>
                    <a:pt x="6007" y="1140"/>
                    <a:pt x="6721" y="1019"/>
                  </a:cubicBezTo>
                  <a:lnTo>
                    <a:pt x="6721" y="1019"/>
                  </a:lnTo>
                  <a:cubicBezTo>
                    <a:pt x="6680" y="1128"/>
                    <a:pt x="6676" y="1184"/>
                    <a:pt x="6648" y="1210"/>
                  </a:cubicBezTo>
                  <a:cubicBezTo>
                    <a:pt x="5982" y="1762"/>
                    <a:pt x="5425" y="2428"/>
                    <a:pt x="4633" y="2851"/>
                  </a:cubicBezTo>
                  <a:cubicBezTo>
                    <a:pt x="4281" y="3039"/>
                    <a:pt x="3909" y="3275"/>
                    <a:pt x="3563" y="3502"/>
                  </a:cubicBezTo>
                  <a:cubicBezTo>
                    <a:pt x="2982" y="3882"/>
                    <a:pt x="2284" y="4093"/>
                    <a:pt x="1653" y="4414"/>
                  </a:cubicBezTo>
                  <a:cubicBezTo>
                    <a:pt x="1334" y="4577"/>
                    <a:pt x="995" y="4721"/>
                    <a:pt x="628" y="4721"/>
                  </a:cubicBezTo>
                  <a:cubicBezTo>
                    <a:pt x="542" y="4721"/>
                    <a:pt x="456" y="4714"/>
                    <a:pt x="367" y="4696"/>
                  </a:cubicBezTo>
                  <a:cubicBezTo>
                    <a:pt x="335" y="4690"/>
                    <a:pt x="308" y="4687"/>
                    <a:pt x="285" y="4687"/>
                  </a:cubicBezTo>
                  <a:cubicBezTo>
                    <a:pt x="66" y="4687"/>
                    <a:pt x="219" y="4949"/>
                    <a:pt x="126" y="5044"/>
                  </a:cubicBezTo>
                  <a:cubicBezTo>
                    <a:pt x="1" y="5171"/>
                    <a:pt x="45" y="5386"/>
                    <a:pt x="170" y="5400"/>
                  </a:cubicBezTo>
                  <a:cubicBezTo>
                    <a:pt x="436" y="5428"/>
                    <a:pt x="692" y="5534"/>
                    <a:pt x="963" y="5534"/>
                  </a:cubicBezTo>
                  <a:cubicBezTo>
                    <a:pt x="1079" y="5534"/>
                    <a:pt x="1198" y="5514"/>
                    <a:pt x="1322" y="5461"/>
                  </a:cubicBezTo>
                  <a:cubicBezTo>
                    <a:pt x="2359" y="5011"/>
                    <a:pt x="3479" y="4756"/>
                    <a:pt x="4412" y="4069"/>
                  </a:cubicBezTo>
                  <a:cubicBezTo>
                    <a:pt x="4597" y="3933"/>
                    <a:pt x="4909" y="3982"/>
                    <a:pt x="5047" y="3750"/>
                  </a:cubicBezTo>
                  <a:cubicBezTo>
                    <a:pt x="5282" y="3353"/>
                    <a:pt x="5736" y="3247"/>
                    <a:pt x="6064" y="2969"/>
                  </a:cubicBezTo>
                  <a:cubicBezTo>
                    <a:pt x="6419" y="2668"/>
                    <a:pt x="6833" y="2417"/>
                    <a:pt x="7153" y="2078"/>
                  </a:cubicBezTo>
                  <a:cubicBezTo>
                    <a:pt x="7297" y="1928"/>
                    <a:pt x="7327" y="1669"/>
                    <a:pt x="7725" y="1570"/>
                  </a:cubicBezTo>
                  <a:lnTo>
                    <a:pt x="7725" y="1570"/>
                  </a:lnTo>
                  <a:cubicBezTo>
                    <a:pt x="7455" y="1831"/>
                    <a:pt x="7575" y="2146"/>
                    <a:pt x="7536" y="2215"/>
                  </a:cubicBezTo>
                  <a:cubicBezTo>
                    <a:pt x="7244" y="2722"/>
                    <a:pt x="7475" y="3254"/>
                    <a:pt x="7395" y="3763"/>
                  </a:cubicBezTo>
                  <a:cubicBezTo>
                    <a:pt x="7352" y="4041"/>
                    <a:pt x="7742" y="4130"/>
                    <a:pt x="7965" y="4215"/>
                  </a:cubicBezTo>
                  <a:cubicBezTo>
                    <a:pt x="7990" y="4225"/>
                    <a:pt x="8012" y="4229"/>
                    <a:pt x="8033" y="4229"/>
                  </a:cubicBezTo>
                  <a:cubicBezTo>
                    <a:pt x="8173" y="4229"/>
                    <a:pt x="8231" y="4031"/>
                    <a:pt x="8256" y="3888"/>
                  </a:cubicBezTo>
                  <a:cubicBezTo>
                    <a:pt x="8320" y="3521"/>
                    <a:pt x="8312" y="3132"/>
                    <a:pt x="8432" y="2786"/>
                  </a:cubicBezTo>
                  <a:cubicBezTo>
                    <a:pt x="8674" y="2088"/>
                    <a:pt x="8649" y="1362"/>
                    <a:pt x="8719" y="647"/>
                  </a:cubicBezTo>
                  <a:cubicBezTo>
                    <a:pt x="8736" y="477"/>
                    <a:pt x="8621" y="321"/>
                    <a:pt x="8422" y="200"/>
                  </a:cubicBezTo>
                  <a:cubicBezTo>
                    <a:pt x="8154" y="38"/>
                    <a:pt x="7873" y="1"/>
                    <a:pt x="75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59;p30"/>
            <p:cNvSpPr/>
            <p:nvPr/>
          </p:nvSpPr>
          <p:spPr>
            <a:xfrm>
              <a:off x="7234919" y="2334910"/>
              <a:ext cx="21633" cy="84634"/>
            </a:xfrm>
            <a:custGeom>
              <a:avLst/>
              <a:gdLst/>
              <a:ahLst/>
              <a:cxnLst/>
              <a:rect l="l" t="t" r="r" b="b"/>
              <a:pathLst>
                <a:path w="1048" h="4100" extrusionOk="0">
                  <a:moveTo>
                    <a:pt x="811" y="1"/>
                  </a:moveTo>
                  <a:cubicBezTo>
                    <a:pt x="532" y="204"/>
                    <a:pt x="1" y="205"/>
                    <a:pt x="52" y="660"/>
                  </a:cubicBezTo>
                  <a:cubicBezTo>
                    <a:pt x="159" y="1604"/>
                    <a:pt x="30" y="2547"/>
                    <a:pt x="126" y="3488"/>
                  </a:cubicBezTo>
                  <a:cubicBezTo>
                    <a:pt x="157" y="3798"/>
                    <a:pt x="228" y="4077"/>
                    <a:pt x="544" y="4098"/>
                  </a:cubicBezTo>
                  <a:cubicBezTo>
                    <a:pt x="554" y="4099"/>
                    <a:pt x="564" y="4099"/>
                    <a:pt x="573" y="4099"/>
                  </a:cubicBezTo>
                  <a:cubicBezTo>
                    <a:pt x="879" y="4099"/>
                    <a:pt x="861" y="3768"/>
                    <a:pt x="910" y="3542"/>
                  </a:cubicBezTo>
                  <a:cubicBezTo>
                    <a:pt x="1033" y="2968"/>
                    <a:pt x="943" y="2391"/>
                    <a:pt x="951" y="1817"/>
                  </a:cubicBezTo>
                  <a:cubicBezTo>
                    <a:pt x="962" y="1214"/>
                    <a:pt x="1048" y="624"/>
                    <a:pt x="8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0;p30"/>
            <p:cNvSpPr/>
            <p:nvPr/>
          </p:nvSpPr>
          <p:spPr>
            <a:xfrm>
              <a:off x="7274303" y="2331133"/>
              <a:ext cx="47829" cy="63022"/>
            </a:xfrm>
            <a:custGeom>
              <a:avLst/>
              <a:gdLst/>
              <a:ahLst/>
              <a:cxnLst/>
              <a:rect l="l" t="t" r="r" b="b"/>
              <a:pathLst>
                <a:path w="2317" h="3053" extrusionOk="0">
                  <a:moveTo>
                    <a:pt x="802" y="1"/>
                  </a:moveTo>
                  <a:cubicBezTo>
                    <a:pt x="756" y="1"/>
                    <a:pt x="708" y="13"/>
                    <a:pt x="661" y="40"/>
                  </a:cubicBezTo>
                  <a:cubicBezTo>
                    <a:pt x="589" y="82"/>
                    <a:pt x="527" y="104"/>
                    <a:pt x="460" y="104"/>
                  </a:cubicBezTo>
                  <a:cubicBezTo>
                    <a:pt x="411" y="104"/>
                    <a:pt x="359" y="92"/>
                    <a:pt x="300" y="67"/>
                  </a:cubicBezTo>
                  <a:cubicBezTo>
                    <a:pt x="231" y="37"/>
                    <a:pt x="176" y="23"/>
                    <a:pt x="134" y="23"/>
                  </a:cubicBezTo>
                  <a:cubicBezTo>
                    <a:pt x="20" y="23"/>
                    <a:pt x="0" y="128"/>
                    <a:pt x="56" y="319"/>
                  </a:cubicBezTo>
                  <a:cubicBezTo>
                    <a:pt x="150" y="646"/>
                    <a:pt x="75" y="991"/>
                    <a:pt x="430" y="1276"/>
                  </a:cubicBezTo>
                  <a:cubicBezTo>
                    <a:pt x="556" y="1376"/>
                    <a:pt x="743" y="1741"/>
                    <a:pt x="835" y="2034"/>
                  </a:cubicBezTo>
                  <a:cubicBezTo>
                    <a:pt x="997" y="2556"/>
                    <a:pt x="1370" y="2928"/>
                    <a:pt x="1950" y="3053"/>
                  </a:cubicBezTo>
                  <a:cubicBezTo>
                    <a:pt x="2044" y="2912"/>
                    <a:pt x="1806" y="2705"/>
                    <a:pt x="2111" y="2608"/>
                  </a:cubicBezTo>
                  <a:cubicBezTo>
                    <a:pt x="2278" y="2554"/>
                    <a:pt x="2316" y="2201"/>
                    <a:pt x="2139" y="2058"/>
                  </a:cubicBezTo>
                  <a:cubicBezTo>
                    <a:pt x="1887" y="1855"/>
                    <a:pt x="1781" y="1581"/>
                    <a:pt x="1635" y="1322"/>
                  </a:cubicBezTo>
                  <a:cubicBezTo>
                    <a:pt x="1422" y="945"/>
                    <a:pt x="992" y="697"/>
                    <a:pt x="1003" y="180"/>
                  </a:cubicBezTo>
                  <a:cubicBezTo>
                    <a:pt x="1006" y="74"/>
                    <a:pt x="913" y="1"/>
                    <a:pt x="8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1;p30"/>
            <p:cNvSpPr/>
            <p:nvPr/>
          </p:nvSpPr>
          <p:spPr>
            <a:xfrm>
              <a:off x="7167400" y="2328037"/>
              <a:ext cx="53154" cy="60689"/>
            </a:xfrm>
            <a:custGeom>
              <a:avLst/>
              <a:gdLst/>
              <a:ahLst/>
              <a:cxnLst/>
              <a:rect l="l" t="t" r="r" b="b"/>
              <a:pathLst>
                <a:path w="2575" h="2940" extrusionOk="0">
                  <a:moveTo>
                    <a:pt x="2008" y="0"/>
                  </a:moveTo>
                  <a:cubicBezTo>
                    <a:pt x="1991" y="51"/>
                    <a:pt x="1946" y="59"/>
                    <a:pt x="1898" y="59"/>
                  </a:cubicBezTo>
                  <a:cubicBezTo>
                    <a:pt x="1875" y="59"/>
                    <a:pt x="1851" y="58"/>
                    <a:pt x="1829" y="58"/>
                  </a:cubicBezTo>
                  <a:cubicBezTo>
                    <a:pt x="1763" y="58"/>
                    <a:pt x="1715" y="75"/>
                    <a:pt x="1759" y="215"/>
                  </a:cubicBezTo>
                  <a:cubicBezTo>
                    <a:pt x="1339" y="220"/>
                    <a:pt x="1588" y="714"/>
                    <a:pt x="1313" y="826"/>
                  </a:cubicBezTo>
                  <a:cubicBezTo>
                    <a:pt x="1115" y="907"/>
                    <a:pt x="1036" y="1075"/>
                    <a:pt x="957" y="1263"/>
                  </a:cubicBezTo>
                  <a:cubicBezTo>
                    <a:pt x="806" y="1617"/>
                    <a:pt x="589" y="2011"/>
                    <a:pt x="363" y="2240"/>
                  </a:cubicBezTo>
                  <a:cubicBezTo>
                    <a:pt x="0" y="2608"/>
                    <a:pt x="412" y="2699"/>
                    <a:pt x="445" y="2898"/>
                  </a:cubicBezTo>
                  <a:cubicBezTo>
                    <a:pt x="450" y="2928"/>
                    <a:pt x="500" y="2939"/>
                    <a:pt x="570" y="2939"/>
                  </a:cubicBezTo>
                  <a:cubicBezTo>
                    <a:pt x="742" y="2939"/>
                    <a:pt x="1037" y="2871"/>
                    <a:pt x="1106" y="2824"/>
                  </a:cubicBezTo>
                  <a:cubicBezTo>
                    <a:pt x="1796" y="2349"/>
                    <a:pt x="1704" y="1350"/>
                    <a:pt x="2418" y="885"/>
                  </a:cubicBezTo>
                  <a:cubicBezTo>
                    <a:pt x="2575" y="782"/>
                    <a:pt x="2560" y="568"/>
                    <a:pt x="2417" y="407"/>
                  </a:cubicBezTo>
                  <a:cubicBezTo>
                    <a:pt x="2291" y="267"/>
                    <a:pt x="2236" y="47"/>
                    <a:pt x="20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938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3" name="TextBox 2"/>
          <p:cNvSpPr txBox="1"/>
          <p:nvPr/>
        </p:nvSpPr>
        <p:spPr>
          <a:xfrm>
            <a:off x="104775" y="295275"/>
            <a:ext cx="3829050" cy="461665"/>
          </a:xfrm>
          <a:prstGeom prst="rect">
            <a:avLst/>
          </a:prstGeom>
          <a:noFill/>
        </p:spPr>
        <p:txBody>
          <a:bodyPr wrap="square" rtlCol="0">
            <a:spAutoFit/>
          </a:bodyPr>
          <a:lstStyle/>
          <a:p>
            <a:r>
              <a:rPr lang="en-US" sz="2400" dirty="0" smtClean="0">
                <a:latin typeface="Permanent Marker" panose="020B0604020202020204" charset="0"/>
              </a:rPr>
              <a:t>Prototype Requirements</a:t>
            </a:r>
            <a:endParaRPr lang="en-US" sz="2400" dirty="0">
              <a:latin typeface="Permanent Marker" panose="020B0604020202020204" charset="0"/>
            </a:endParaRPr>
          </a:p>
        </p:txBody>
      </p:sp>
      <p:sp>
        <p:nvSpPr>
          <p:cNvPr id="4" name="TextBox 3"/>
          <p:cNvSpPr txBox="1"/>
          <p:nvPr/>
        </p:nvSpPr>
        <p:spPr>
          <a:xfrm>
            <a:off x="133349" y="823615"/>
            <a:ext cx="3343275" cy="954107"/>
          </a:xfrm>
          <a:prstGeom prst="rect">
            <a:avLst/>
          </a:prstGeom>
          <a:noFill/>
        </p:spPr>
        <p:txBody>
          <a:bodyPr wrap="square" rtlCol="0">
            <a:spAutoFit/>
          </a:bodyPr>
          <a:lstStyle/>
          <a:p>
            <a:pPr>
              <a:lnSpc>
                <a:spcPct val="150000"/>
              </a:lnSpc>
            </a:pPr>
            <a:r>
              <a:rPr lang="en-US" b="1" dirty="0" smtClean="0">
                <a:latin typeface="Comfortaa" panose="020B0604020202020204" charset="0"/>
              </a:rPr>
              <a:t>@ Hardware :</a:t>
            </a:r>
          </a:p>
          <a:p>
            <a:pPr>
              <a:lnSpc>
                <a:spcPct val="150000"/>
              </a:lnSpc>
            </a:pPr>
            <a:r>
              <a:rPr lang="en-US" sz="1200" dirty="0" smtClean="0">
                <a:latin typeface="Comfortaa" panose="020B0604020202020204" charset="0"/>
              </a:rPr>
              <a:t>1 . STM32L053R8 (ARM Cortex-M0)</a:t>
            </a:r>
            <a:r>
              <a:rPr lang="en-US" dirty="0" smtClean="0">
                <a:latin typeface="Comfortaa" panose="020B0604020202020204" charset="0"/>
              </a:rPr>
              <a:t> </a:t>
            </a:r>
          </a:p>
          <a:p>
            <a:endParaRPr lang="en-US" dirty="0">
              <a:latin typeface="Comfortaa" panose="020B0604020202020204" charset="0"/>
            </a:endParaRPr>
          </a:p>
        </p:txBody>
      </p:sp>
      <p:pic>
        <p:nvPicPr>
          <p:cNvPr id="2054" name="Picture 6" descr="https://www.st.com/bin/ecommerce/api/image.PF260001.en.feature-description-include-personalized-no-cpn-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49" y="1523468"/>
            <a:ext cx="2125449" cy="15600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3349" y="3238564"/>
            <a:ext cx="1371600" cy="276999"/>
          </a:xfrm>
          <a:prstGeom prst="rect">
            <a:avLst/>
          </a:prstGeom>
          <a:noFill/>
        </p:spPr>
        <p:txBody>
          <a:bodyPr wrap="square" rtlCol="0">
            <a:spAutoFit/>
          </a:bodyPr>
          <a:lstStyle/>
          <a:p>
            <a:r>
              <a:rPr lang="en-US" sz="1200" smtClean="0">
                <a:latin typeface="Comfortaa" panose="020B0604020202020204" charset="0"/>
              </a:rPr>
              <a:t>2 . LCD 20x4</a:t>
            </a:r>
            <a:endParaRPr lang="en-US" sz="1200">
              <a:latin typeface="Comfortaa" panose="020B0604020202020204" charset="0"/>
            </a:endParaRPr>
          </a:p>
        </p:txBody>
      </p:sp>
      <p:pic>
        <p:nvPicPr>
          <p:cNvPr id="2056" name="Picture 8" descr="Kết quả hình ảnh cho lcd20x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49" y="3546341"/>
            <a:ext cx="1755699" cy="15304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7999" y="1246469"/>
            <a:ext cx="3200400" cy="276999"/>
          </a:xfrm>
          <a:prstGeom prst="rect">
            <a:avLst/>
          </a:prstGeom>
          <a:noFill/>
        </p:spPr>
        <p:txBody>
          <a:bodyPr wrap="square" rtlCol="0">
            <a:spAutoFit/>
          </a:bodyPr>
          <a:lstStyle/>
          <a:p>
            <a:r>
              <a:rPr lang="en-US" sz="1200" dirty="0" smtClean="0">
                <a:latin typeface="Comfortaa" panose="020B0604020202020204" charset="0"/>
              </a:rPr>
              <a:t>3 . HCSR04 (Ultrasonic Sensor) </a:t>
            </a:r>
            <a:endParaRPr lang="en-US" sz="1200" dirty="0">
              <a:latin typeface="Comfortaa" panose="020B0604020202020204" charset="0"/>
            </a:endParaRPr>
          </a:p>
        </p:txBody>
      </p:sp>
      <p:pic>
        <p:nvPicPr>
          <p:cNvPr id="2060" name="Picture 12" descr="Kết quả hình ảnh cho hc s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9136" y="1523468"/>
            <a:ext cx="1603375"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047999" y="3238564"/>
            <a:ext cx="2486026" cy="276999"/>
          </a:xfrm>
          <a:prstGeom prst="rect">
            <a:avLst/>
          </a:prstGeom>
          <a:noFill/>
        </p:spPr>
        <p:txBody>
          <a:bodyPr wrap="square" rtlCol="0">
            <a:spAutoFit/>
          </a:bodyPr>
          <a:lstStyle/>
          <a:p>
            <a:r>
              <a:rPr lang="en-US" sz="1200" smtClean="0">
                <a:latin typeface="Comfortaa" panose="020B0604020202020204" charset="0"/>
              </a:rPr>
              <a:t>4 . ISD1820 (Speaker module)</a:t>
            </a:r>
            <a:endParaRPr lang="en-US" sz="1200">
              <a:latin typeface="Comfortaa" panose="020B0604020202020204" charset="0"/>
            </a:endParaRPr>
          </a:p>
        </p:txBody>
      </p:sp>
      <p:pic>
        <p:nvPicPr>
          <p:cNvPr id="2064" name="Picture 16" descr="Kết quả hình ảnh cho isd18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9136" y="3511549"/>
            <a:ext cx="1603375" cy="15652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77161" y="1246469"/>
            <a:ext cx="2981113" cy="276999"/>
          </a:xfrm>
          <a:prstGeom prst="rect">
            <a:avLst/>
          </a:prstGeom>
          <a:noFill/>
        </p:spPr>
        <p:txBody>
          <a:bodyPr wrap="square" rtlCol="0">
            <a:spAutoFit/>
          </a:bodyPr>
          <a:lstStyle/>
          <a:p>
            <a:r>
              <a:rPr lang="en-US" sz="1200" smtClean="0">
                <a:latin typeface="Comfortaa" panose="020B0604020202020204" charset="0"/>
              </a:rPr>
              <a:t>4 . Loadcell 5kg + ADC HX711</a:t>
            </a:r>
            <a:endParaRPr lang="en-US" sz="1200">
              <a:latin typeface="Comfortaa" panose="020B0604020202020204" charset="0"/>
            </a:endParaRPr>
          </a:p>
        </p:txBody>
      </p:sp>
      <p:pic>
        <p:nvPicPr>
          <p:cNvPr id="2066" name="Picture 18" descr="Kết quả hình ảnh cho loadcell 5k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7161" y="1523468"/>
            <a:ext cx="1857164" cy="157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77161" y="3665251"/>
            <a:ext cx="2704889" cy="646331"/>
          </a:xfrm>
          <a:prstGeom prst="rect">
            <a:avLst/>
          </a:prstGeom>
          <a:noFill/>
        </p:spPr>
        <p:txBody>
          <a:bodyPr wrap="square" rtlCol="0">
            <a:spAutoFit/>
          </a:bodyPr>
          <a:lstStyle/>
          <a:p>
            <a:r>
              <a:rPr lang="en-US" sz="1200" smtClean="0">
                <a:latin typeface="Comfortaa" panose="020B0604020202020204" charset="0"/>
              </a:rPr>
              <a:t>Breadboards , Resistors , Wires , White Glue , Carton paper , Paper knife , Tape , …</a:t>
            </a:r>
            <a:endParaRPr lang="en-US" sz="1200">
              <a:latin typeface="Comfortaa"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fade">
                                      <p:cBhvr>
                                        <p:cTn id="18" dur="500"/>
                                        <p:tgtEl>
                                          <p:spTgt spid="20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2060"/>
                                        </p:tgtEl>
                                        <p:attrNameLst>
                                          <p:attrName>style.visibility</p:attrName>
                                        </p:attrNameLst>
                                      </p:cBhvr>
                                      <p:to>
                                        <p:strVal val="visible"/>
                                      </p:to>
                                    </p:set>
                                    <p:animEffect transition="in" filter="fade">
                                      <p:cBhvr>
                                        <p:cTn id="26" dur="500"/>
                                        <p:tgtEl>
                                          <p:spTgt spid="20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2064"/>
                                        </p:tgtEl>
                                        <p:attrNameLst>
                                          <p:attrName>style.visibility</p:attrName>
                                        </p:attrNameLst>
                                      </p:cBhvr>
                                      <p:to>
                                        <p:strVal val="visible"/>
                                      </p:to>
                                    </p:set>
                                    <p:animEffect transition="in" filter="fade">
                                      <p:cBhvr>
                                        <p:cTn id="34" dur="500"/>
                                        <p:tgtEl>
                                          <p:spTgt spid="206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2066"/>
                                        </p:tgtEl>
                                        <p:attrNameLst>
                                          <p:attrName>style.visibility</p:attrName>
                                        </p:attrNameLst>
                                      </p:cBhvr>
                                      <p:to>
                                        <p:strVal val="visible"/>
                                      </p:to>
                                    </p:set>
                                    <p:animEffect transition="in" filter="fade">
                                      <p:cBhvr>
                                        <p:cTn id="42" dur="500"/>
                                        <p:tgtEl>
                                          <p:spTgt spid="20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4" name="TextBox 3"/>
          <p:cNvSpPr txBox="1"/>
          <p:nvPr/>
        </p:nvSpPr>
        <p:spPr>
          <a:xfrm>
            <a:off x="63054" y="314640"/>
            <a:ext cx="1350110" cy="415498"/>
          </a:xfrm>
          <a:prstGeom prst="rect">
            <a:avLst/>
          </a:prstGeom>
          <a:noFill/>
        </p:spPr>
        <p:txBody>
          <a:bodyPr wrap="square" rtlCol="0">
            <a:spAutoFit/>
          </a:bodyPr>
          <a:lstStyle/>
          <a:p>
            <a:pPr>
              <a:lnSpc>
                <a:spcPct val="150000"/>
              </a:lnSpc>
            </a:pPr>
            <a:r>
              <a:rPr lang="en-US" b="1" dirty="0" smtClean="0">
                <a:latin typeface="Comfortaa" panose="020B0604020202020204" charset="0"/>
              </a:rPr>
              <a:t>@ Software </a:t>
            </a:r>
          </a:p>
        </p:txBody>
      </p:sp>
      <p:pic>
        <p:nvPicPr>
          <p:cNvPr id="3074" name="Picture 2" descr="Kết quả hình ảnh cho keil uvision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68" y="1642892"/>
            <a:ext cx="4025295" cy="23245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96113" y="1183835"/>
            <a:ext cx="1952625" cy="307777"/>
          </a:xfrm>
          <a:prstGeom prst="rect">
            <a:avLst/>
          </a:prstGeom>
          <a:noFill/>
        </p:spPr>
        <p:txBody>
          <a:bodyPr wrap="square" rtlCol="0">
            <a:spAutoFit/>
          </a:bodyPr>
          <a:lstStyle/>
          <a:p>
            <a:r>
              <a:rPr lang="en-US" dirty="0" smtClean="0">
                <a:latin typeface="Comfortaa" panose="020B0604020202020204" charset="0"/>
              </a:rPr>
              <a:t>2 . STM32CubeMX</a:t>
            </a:r>
            <a:endParaRPr lang="en-US" dirty="0">
              <a:latin typeface="Comfortaa" panose="020B0604020202020204" charset="0"/>
            </a:endParaRPr>
          </a:p>
        </p:txBody>
      </p:sp>
      <p:pic>
        <p:nvPicPr>
          <p:cNvPr id="3078" name="Picture 6" descr="Kết quả hình ảnh cho stm32cubem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113" y="1642892"/>
            <a:ext cx="4007820" cy="232454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83968" y="1183835"/>
            <a:ext cx="1723002" cy="523220"/>
          </a:xfrm>
          <a:prstGeom prst="rect">
            <a:avLst/>
          </a:prstGeom>
          <a:noFill/>
        </p:spPr>
        <p:txBody>
          <a:bodyPr wrap="square" rtlCol="0">
            <a:spAutoFit/>
          </a:bodyPr>
          <a:lstStyle/>
          <a:p>
            <a:r>
              <a:rPr lang="en-US" altLang="zh-TW" dirty="0">
                <a:latin typeface="Comfortaa" panose="020B0604020202020204" charset="0"/>
              </a:rPr>
              <a:t>1 . </a:t>
            </a:r>
            <a:r>
              <a:rPr lang="en-US" altLang="zh-TW" dirty="0" err="1">
                <a:latin typeface="Comfortaa" panose="020B0604020202020204" charset="0"/>
              </a:rPr>
              <a:t>Keil</a:t>
            </a:r>
            <a:r>
              <a:rPr lang="en-US" altLang="zh-TW" dirty="0">
                <a:latin typeface="Comfortaa" panose="020B0604020202020204" charset="0"/>
              </a:rPr>
              <a:t> </a:t>
            </a:r>
            <a:r>
              <a:rPr lang="en-US" altLang="zh-TW" dirty="0" err="1">
                <a:latin typeface="Comfortaa" panose="020B0604020202020204" charset="0"/>
              </a:rPr>
              <a:t>uVision</a:t>
            </a:r>
            <a:r>
              <a:rPr lang="en-US" altLang="zh-TW" dirty="0">
                <a:latin typeface="Comfortaa" panose="020B0604020202020204" charset="0"/>
              </a:rPr>
              <a:t> 5</a:t>
            </a:r>
          </a:p>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3078"/>
                                        </p:tgtEl>
                                        <p:attrNameLst>
                                          <p:attrName>style.visibility</p:attrName>
                                        </p:attrNameLst>
                                      </p:cBhvr>
                                      <p:to>
                                        <p:strVal val="visible"/>
                                      </p:to>
                                    </p:set>
                                    <p:animEffect transition="in" filter="fade">
                                      <p:cBhvr>
                                        <p:cTn id="15"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83127" y="785058"/>
            <a:ext cx="1579418" cy="396300"/>
          </a:xfrm>
        </p:spPr>
        <p:txBody>
          <a:bodyPr/>
          <a:lstStyle/>
          <a:p>
            <a:r>
              <a:rPr lang="en-US" altLang="zh-TW" sz="1400" b="1" dirty="0">
                <a:latin typeface="Comfortaa" panose="020B0604020202020204" charset="0"/>
              </a:rPr>
              <a:t>@ Outline</a:t>
            </a:r>
          </a:p>
          <a:p>
            <a:endParaRPr lang="zh-TW" altLang="en-US" dirty="0"/>
          </a:p>
        </p:txBody>
      </p:sp>
      <p:pic>
        <p:nvPicPr>
          <p:cNvPr id="4" name="Picture 8" descr="https://scontent.ftpe2-1.fna.fbcdn.net/v/t1.15752-9/s2048x2048/78364158_561907274606367_5697347922862014464_n.jpg?_nc_cat=111&amp;_nc_ohc=h2mBWe2ibDsAQlRc44vPzQgFwqOfG6Iem650L66quxyrTH-ocPPc6QTLQ&amp;_nc_ht=scontent.ftpe2-1.fna&amp;oh=03e1177a8323472f31e320b189556735&amp;oe=5EACD5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865" y="1279600"/>
            <a:ext cx="5019093" cy="373508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83127" y="323393"/>
            <a:ext cx="4398189" cy="461665"/>
          </a:xfrm>
          <a:prstGeom prst="rect">
            <a:avLst/>
          </a:prstGeom>
          <a:noFill/>
        </p:spPr>
        <p:txBody>
          <a:bodyPr wrap="square" rtlCol="0">
            <a:spAutoFit/>
          </a:bodyPr>
          <a:lstStyle/>
          <a:p>
            <a:r>
              <a:rPr lang="en-US" altLang="zh-TW" sz="2400" dirty="0">
                <a:latin typeface="Permanent Marker" panose="020B0604020202020204" charset="0"/>
              </a:rPr>
              <a:t>Design and Write program</a:t>
            </a:r>
            <a:endParaRPr lang="zh-TW" altLang="en-US" sz="2400" dirty="0"/>
          </a:p>
        </p:txBody>
      </p:sp>
    </p:spTree>
    <p:extLst>
      <p:ext uri="{BB962C8B-B14F-4D97-AF65-F5344CB8AC3E}">
        <p14:creationId xmlns:p14="http://schemas.microsoft.com/office/powerpoint/2010/main" val="171132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 y="381000"/>
            <a:ext cx="2647950" cy="307777"/>
          </a:xfrm>
          <a:prstGeom prst="rect">
            <a:avLst/>
          </a:prstGeom>
          <a:noFill/>
        </p:spPr>
        <p:txBody>
          <a:bodyPr wrap="square" rtlCol="0">
            <a:spAutoFit/>
          </a:bodyPr>
          <a:lstStyle/>
          <a:p>
            <a:r>
              <a:rPr lang="en-US" smtClean="0">
                <a:latin typeface="Comfortaa" panose="020B0604020202020204" charset="0"/>
              </a:rPr>
              <a:t>@ Schematic</a:t>
            </a:r>
            <a:endParaRPr lang="en-US">
              <a:latin typeface="Comfortaa" panose="020B0604020202020204" charset="0"/>
            </a:endParaRPr>
          </a:p>
        </p:txBody>
      </p:sp>
      <p:grpSp>
        <p:nvGrpSpPr>
          <p:cNvPr id="6" name="Google Shape;1326;p42"/>
          <p:cNvGrpSpPr/>
          <p:nvPr/>
        </p:nvGrpSpPr>
        <p:grpSpPr>
          <a:xfrm>
            <a:off x="4508169" y="1321031"/>
            <a:ext cx="1905004" cy="869635"/>
            <a:chOff x="1690075" y="1628700"/>
            <a:chExt cx="1309500" cy="457076"/>
          </a:xfrm>
        </p:grpSpPr>
        <p:sp>
          <p:nvSpPr>
            <p:cNvPr id="7" name="Google Shape;1327;p42"/>
            <p:cNvSpPr/>
            <p:nvPr/>
          </p:nvSpPr>
          <p:spPr>
            <a:xfrm>
              <a:off x="1690075" y="1628701"/>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A6DFD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smtClean="0">
                  <a:latin typeface="Permanent Marker" panose="020B0604020202020204" charset="0"/>
                </a:rPr>
                <a:t>ARM Module</a:t>
              </a:r>
              <a:endParaRPr sz="1600">
                <a:latin typeface="Permanent Marker" panose="020B0604020202020204" charset="0"/>
              </a:endParaRPr>
            </a:p>
          </p:txBody>
        </p:sp>
        <p:sp>
          <p:nvSpPr>
            <p:cNvPr id="8" name="Google Shape;1328;p42"/>
            <p:cNvSpPr/>
            <p:nvPr/>
          </p:nvSpPr>
          <p:spPr>
            <a:xfrm>
              <a:off x="1690075"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331;p42"/>
          <p:cNvGrpSpPr/>
          <p:nvPr/>
        </p:nvGrpSpPr>
        <p:grpSpPr>
          <a:xfrm>
            <a:off x="2073593" y="798591"/>
            <a:ext cx="1800225" cy="692222"/>
            <a:chOff x="3917263" y="1628700"/>
            <a:chExt cx="1309500" cy="457075"/>
          </a:xfrm>
        </p:grpSpPr>
        <p:sp>
          <p:nvSpPr>
            <p:cNvPr id="10" name="Google Shape;1332;p42"/>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mtClean="0">
                  <a:latin typeface="Permanent Marker" panose="020B0604020202020204" charset="0"/>
                </a:rPr>
                <a:t>Ultrasonic Sensor</a:t>
              </a:r>
              <a:endParaRPr>
                <a:latin typeface="Permanent Marker" panose="020B0604020202020204" charset="0"/>
              </a:endParaRPr>
            </a:p>
          </p:txBody>
        </p:sp>
        <p:sp>
          <p:nvSpPr>
            <p:cNvPr id="11" name="Google Shape;1333;p42"/>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25;p33"/>
          <p:cNvGrpSpPr/>
          <p:nvPr/>
        </p:nvGrpSpPr>
        <p:grpSpPr>
          <a:xfrm>
            <a:off x="4067656" y="1058073"/>
            <a:ext cx="246675" cy="389726"/>
            <a:chOff x="5514332" y="2048099"/>
            <a:chExt cx="246675" cy="389726"/>
          </a:xfrm>
        </p:grpSpPr>
        <p:sp>
          <p:nvSpPr>
            <p:cNvPr id="14" name="Google Shape;926;p33"/>
            <p:cNvSpPr/>
            <p:nvPr/>
          </p:nvSpPr>
          <p:spPr>
            <a:xfrm>
              <a:off x="5514332" y="2048099"/>
              <a:ext cx="246675" cy="389726"/>
            </a:xfrm>
            <a:custGeom>
              <a:avLst/>
              <a:gdLst/>
              <a:ahLst/>
              <a:cxnLst/>
              <a:rect l="l" t="t" r="r" b="b"/>
              <a:pathLst>
                <a:path w="19558" h="30900" extrusionOk="0">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7;p33"/>
            <p:cNvSpPr/>
            <p:nvPr/>
          </p:nvSpPr>
          <p:spPr>
            <a:xfrm>
              <a:off x="5514332" y="2048099"/>
              <a:ext cx="246675" cy="389726"/>
            </a:xfrm>
            <a:custGeom>
              <a:avLst/>
              <a:gdLst/>
              <a:ahLst/>
              <a:cxnLst/>
              <a:rect l="l" t="t" r="r" b="b"/>
              <a:pathLst>
                <a:path w="19558" h="30900" extrusionOk="0">
                  <a:moveTo>
                    <a:pt x="4932" y="1139"/>
                  </a:moveTo>
                  <a:cubicBezTo>
                    <a:pt x="5431" y="1139"/>
                    <a:pt x="5959" y="1401"/>
                    <a:pt x="6277" y="1785"/>
                  </a:cubicBezTo>
                  <a:cubicBezTo>
                    <a:pt x="7128" y="2815"/>
                    <a:pt x="8047" y="3806"/>
                    <a:pt x="8651" y="5000"/>
                  </a:cubicBezTo>
                  <a:cubicBezTo>
                    <a:pt x="9161" y="6013"/>
                    <a:pt x="9853" y="6914"/>
                    <a:pt x="10385" y="7919"/>
                  </a:cubicBezTo>
                  <a:cubicBezTo>
                    <a:pt x="10818" y="8738"/>
                    <a:pt x="10964" y="9778"/>
                    <a:pt x="11759" y="10414"/>
                  </a:cubicBezTo>
                  <a:cubicBezTo>
                    <a:pt x="12059" y="10653"/>
                    <a:pt x="12078" y="11083"/>
                    <a:pt x="12181" y="11389"/>
                  </a:cubicBezTo>
                  <a:cubicBezTo>
                    <a:pt x="12854" y="13408"/>
                    <a:pt x="13820" y="15330"/>
                    <a:pt x="14125" y="17476"/>
                  </a:cubicBezTo>
                  <a:cubicBezTo>
                    <a:pt x="14268" y="18487"/>
                    <a:pt x="14575" y="19482"/>
                    <a:pt x="14743" y="20497"/>
                  </a:cubicBezTo>
                  <a:cubicBezTo>
                    <a:pt x="14772" y="20673"/>
                    <a:pt x="14792" y="20791"/>
                    <a:pt x="14914" y="20791"/>
                  </a:cubicBezTo>
                  <a:cubicBezTo>
                    <a:pt x="14984" y="20791"/>
                    <a:pt x="15087" y="20752"/>
                    <a:pt x="15245" y="20664"/>
                  </a:cubicBezTo>
                  <a:cubicBezTo>
                    <a:pt x="15919" y="20290"/>
                    <a:pt x="16636" y="19883"/>
                    <a:pt x="17454" y="19883"/>
                  </a:cubicBezTo>
                  <a:cubicBezTo>
                    <a:pt x="17616" y="19883"/>
                    <a:pt x="17783" y="19899"/>
                    <a:pt x="17954" y="19934"/>
                  </a:cubicBezTo>
                  <a:cubicBezTo>
                    <a:pt x="18504" y="20048"/>
                    <a:pt x="18122" y="20374"/>
                    <a:pt x="18148" y="20622"/>
                  </a:cubicBezTo>
                  <a:cubicBezTo>
                    <a:pt x="18353" y="20913"/>
                    <a:pt x="18269" y="21135"/>
                    <a:pt x="17983" y="21350"/>
                  </a:cubicBezTo>
                  <a:cubicBezTo>
                    <a:pt x="17821" y="21471"/>
                    <a:pt x="17758" y="21653"/>
                    <a:pt x="18052" y="21756"/>
                  </a:cubicBezTo>
                  <a:cubicBezTo>
                    <a:pt x="18227" y="21818"/>
                    <a:pt x="18080" y="21998"/>
                    <a:pt x="18053" y="22009"/>
                  </a:cubicBezTo>
                  <a:cubicBezTo>
                    <a:pt x="17403" y="22263"/>
                    <a:pt x="17501" y="22966"/>
                    <a:pt x="17339" y="23427"/>
                  </a:cubicBezTo>
                  <a:cubicBezTo>
                    <a:pt x="17163" y="23927"/>
                    <a:pt x="16701" y="24449"/>
                    <a:pt x="16970" y="25074"/>
                  </a:cubicBezTo>
                  <a:cubicBezTo>
                    <a:pt x="16987" y="25119"/>
                    <a:pt x="17000" y="25164"/>
                    <a:pt x="17009" y="25211"/>
                  </a:cubicBezTo>
                  <a:cubicBezTo>
                    <a:pt x="16219" y="25321"/>
                    <a:pt x="16700" y="26245"/>
                    <a:pt x="16154" y="26549"/>
                  </a:cubicBezTo>
                  <a:cubicBezTo>
                    <a:pt x="15958" y="26658"/>
                    <a:pt x="15822" y="26916"/>
                    <a:pt x="15801" y="27225"/>
                  </a:cubicBezTo>
                  <a:cubicBezTo>
                    <a:pt x="15779" y="27535"/>
                    <a:pt x="15605" y="27832"/>
                    <a:pt x="15371" y="28100"/>
                  </a:cubicBezTo>
                  <a:cubicBezTo>
                    <a:pt x="15088" y="28423"/>
                    <a:pt x="14539" y="28591"/>
                    <a:pt x="14687" y="29238"/>
                  </a:cubicBezTo>
                  <a:cubicBezTo>
                    <a:pt x="14723" y="29401"/>
                    <a:pt x="14281" y="29532"/>
                    <a:pt x="13876" y="29532"/>
                  </a:cubicBezTo>
                  <a:cubicBezTo>
                    <a:pt x="13646" y="29532"/>
                    <a:pt x="13427" y="29489"/>
                    <a:pt x="13316" y="29386"/>
                  </a:cubicBezTo>
                  <a:cubicBezTo>
                    <a:pt x="12990" y="29084"/>
                    <a:pt x="12647" y="28764"/>
                    <a:pt x="12319" y="28498"/>
                  </a:cubicBezTo>
                  <a:cubicBezTo>
                    <a:pt x="11185" y="27577"/>
                    <a:pt x="10244" y="26465"/>
                    <a:pt x="9455" y="25295"/>
                  </a:cubicBezTo>
                  <a:cubicBezTo>
                    <a:pt x="8951" y="24548"/>
                    <a:pt x="8320" y="23789"/>
                    <a:pt x="8086" y="22854"/>
                  </a:cubicBezTo>
                  <a:cubicBezTo>
                    <a:pt x="8069" y="22778"/>
                    <a:pt x="8046" y="22702"/>
                    <a:pt x="8015" y="22629"/>
                  </a:cubicBezTo>
                  <a:cubicBezTo>
                    <a:pt x="7451" y="21378"/>
                    <a:pt x="7548" y="21011"/>
                    <a:pt x="8689" y="21011"/>
                  </a:cubicBezTo>
                  <a:cubicBezTo>
                    <a:pt x="8840" y="21011"/>
                    <a:pt x="9009" y="21018"/>
                    <a:pt x="9197" y="21029"/>
                  </a:cubicBezTo>
                  <a:cubicBezTo>
                    <a:pt x="9249" y="21033"/>
                    <a:pt x="9301" y="21034"/>
                    <a:pt x="9353" y="21034"/>
                  </a:cubicBezTo>
                  <a:cubicBezTo>
                    <a:pt x="9487" y="21034"/>
                    <a:pt x="9622" y="21026"/>
                    <a:pt x="9757" y="21026"/>
                  </a:cubicBezTo>
                  <a:cubicBezTo>
                    <a:pt x="10030" y="21026"/>
                    <a:pt x="10298" y="21059"/>
                    <a:pt x="10538" y="21260"/>
                  </a:cubicBezTo>
                  <a:cubicBezTo>
                    <a:pt x="10585" y="21299"/>
                    <a:pt x="10630" y="21316"/>
                    <a:pt x="10670" y="21316"/>
                  </a:cubicBezTo>
                  <a:cubicBezTo>
                    <a:pt x="10750" y="21316"/>
                    <a:pt x="10815" y="21251"/>
                    <a:pt x="10857" y="21162"/>
                  </a:cubicBezTo>
                  <a:cubicBezTo>
                    <a:pt x="11000" y="20860"/>
                    <a:pt x="11168" y="20555"/>
                    <a:pt x="11037" y="20205"/>
                  </a:cubicBezTo>
                  <a:cubicBezTo>
                    <a:pt x="10445" y="18610"/>
                    <a:pt x="9815" y="17024"/>
                    <a:pt x="9027" y="15518"/>
                  </a:cubicBezTo>
                  <a:cubicBezTo>
                    <a:pt x="8645" y="14787"/>
                    <a:pt x="8178" y="14068"/>
                    <a:pt x="7805" y="13346"/>
                  </a:cubicBezTo>
                  <a:cubicBezTo>
                    <a:pt x="7081" y="11952"/>
                    <a:pt x="6089" y="10789"/>
                    <a:pt x="5169" y="9554"/>
                  </a:cubicBezTo>
                  <a:cubicBezTo>
                    <a:pt x="4424" y="8555"/>
                    <a:pt x="3576" y="7648"/>
                    <a:pt x="2730" y="6736"/>
                  </a:cubicBezTo>
                  <a:cubicBezTo>
                    <a:pt x="2351" y="6326"/>
                    <a:pt x="2119" y="5812"/>
                    <a:pt x="1592" y="5492"/>
                  </a:cubicBezTo>
                  <a:cubicBezTo>
                    <a:pt x="1305" y="5318"/>
                    <a:pt x="1128" y="4798"/>
                    <a:pt x="1340" y="4341"/>
                  </a:cubicBezTo>
                  <a:cubicBezTo>
                    <a:pt x="1979" y="2948"/>
                    <a:pt x="3030" y="1959"/>
                    <a:pt x="4373" y="1268"/>
                  </a:cubicBezTo>
                  <a:cubicBezTo>
                    <a:pt x="4545" y="1179"/>
                    <a:pt x="4737" y="1139"/>
                    <a:pt x="4932" y="1139"/>
                  </a:cubicBezTo>
                  <a:close/>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341;p42"/>
          <p:cNvGrpSpPr/>
          <p:nvPr/>
        </p:nvGrpSpPr>
        <p:grpSpPr>
          <a:xfrm>
            <a:off x="401450" y="1697554"/>
            <a:ext cx="1800225" cy="746423"/>
            <a:chOff x="3917262" y="1628700"/>
            <a:chExt cx="1309501" cy="457075"/>
          </a:xfrm>
        </p:grpSpPr>
        <p:sp>
          <p:nvSpPr>
            <p:cNvPr id="17" name="Google Shape;1342;p42"/>
            <p:cNvSpPr/>
            <p:nvPr/>
          </p:nvSpPr>
          <p:spPr>
            <a:xfrm>
              <a:off x="3917262"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D58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smtClean="0">
                  <a:latin typeface="Permanent Marker" panose="020B0604020202020204" charset="0"/>
                </a:rPr>
                <a:t>Weight Sensor</a:t>
              </a:r>
              <a:endParaRPr sz="1600">
                <a:latin typeface="Permanent Marker" panose="020B0604020202020204" charset="0"/>
              </a:endParaRPr>
            </a:p>
          </p:txBody>
        </p:sp>
        <p:sp>
          <p:nvSpPr>
            <p:cNvPr id="18" name="Google Shape;1343;p42"/>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919;p33"/>
          <p:cNvGrpSpPr/>
          <p:nvPr/>
        </p:nvGrpSpPr>
        <p:grpSpPr>
          <a:xfrm>
            <a:off x="2219257" y="1697555"/>
            <a:ext cx="387677" cy="206770"/>
            <a:chOff x="6337825" y="1371895"/>
            <a:chExt cx="387677" cy="206770"/>
          </a:xfrm>
        </p:grpSpPr>
        <p:sp>
          <p:nvSpPr>
            <p:cNvPr id="20" name="Google Shape;920;p33"/>
            <p:cNvSpPr/>
            <p:nvPr/>
          </p:nvSpPr>
          <p:spPr>
            <a:xfrm>
              <a:off x="6337825" y="1371895"/>
              <a:ext cx="387677" cy="206770"/>
            </a:xfrm>
            <a:custGeom>
              <a:avLst/>
              <a:gdLst/>
              <a:ahLst/>
              <a:cxnLst/>
              <a:rect l="l" t="t" r="r" b="b"/>
              <a:pathLst>
                <a:path w="29948" h="15973" extrusionOk="0">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21;p33"/>
            <p:cNvSpPr/>
            <p:nvPr/>
          </p:nvSpPr>
          <p:spPr>
            <a:xfrm>
              <a:off x="6337825" y="1371895"/>
              <a:ext cx="387677" cy="206770"/>
            </a:xfrm>
            <a:custGeom>
              <a:avLst/>
              <a:gdLst/>
              <a:ahLst/>
              <a:cxnLst/>
              <a:rect l="l" t="t" r="r" b="b"/>
              <a:pathLst>
                <a:path w="29948" h="15973" extrusionOk="0">
                  <a:moveTo>
                    <a:pt x="3015" y="937"/>
                  </a:moveTo>
                  <a:cubicBezTo>
                    <a:pt x="3050" y="937"/>
                    <a:pt x="3085" y="938"/>
                    <a:pt x="3119" y="941"/>
                  </a:cubicBezTo>
                  <a:cubicBezTo>
                    <a:pt x="4451" y="1028"/>
                    <a:pt x="5804" y="1039"/>
                    <a:pt x="7086" y="1420"/>
                  </a:cubicBezTo>
                  <a:cubicBezTo>
                    <a:pt x="8173" y="1743"/>
                    <a:pt x="9304" y="1855"/>
                    <a:pt x="10400" y="2159"/>
                  </a:cubicBezTo>
                  <a:cubicBezTo>
                    <a:pt x="11201" y="2382"/>
                    <a:pt x="11972" y="2891"/>
                    <a:pt x="12849" y="2891"/>
                  </a:cubicBezTo>
                  <a:cubicBezTo>
                    <a:pt x="12951" y="2891"/>
                    <a:pt x="13053" y="2884"/>
                    <a:pt x="13158" y="2870"/>
                  </a:cubicBezTo>
                  <a:cubicBezTo>
                    <a:pt x="13190" y="2865"/>
                    <a:pt x="13222" y="2863"/>
                    <a:pt x="13253" y="2863"/>
                  </a:cubicBezTo>
                  <a:cubicBezTo>
                    <a:pt x="13594" y="2863"/>
                    <a:pt x="13889" y="3108"/>
                    <a:pt x="14156" y="3234"/>
                  </a:cubicBezTo>
                  <a:cubicBezTo>
                    <a:pt x="16088" y="4126"/>
                    <a:pt x="18148" y="4743"/>
                    <a:pt x="19918" y="5993"/>
                  </a:cubicBezTo>
                  <a:cubicBezTo>
                    <a:pt x="20752" y="6583"/>
                    <a:pt x="21686" y="7040"/>
                    <a:pt x="22541" y="7616"/>
                  </a:cubicBezTo>
                  <a:cubicBezTo>
                    <a:pt x="22641" y="7683"/>
                    <a:pt x="22718" y="7735"/>
                    <a:pt x="22784" y="7735"/>
                  </a:cubicBezTo>
                  <a:cubicBezTo>
                    <a:pt x="22872" y="7735"/>
                    <a:pt x="22938" y="7641"/>
                    <a:pt x="23008" y="7365"/>
                  </a:cubicBezTo>
                  <a:cubicBezTo>
                    <a:pt x="23235" y="6469"/>
                    <a:pt x="23471" y="5497"/>
                    <a:pt x="24333" y="4893"/>
                  </a:cubicBezTo>
                  <a:cubicBezTo>
                    <a:pt x="24442" y="4818"/>
                    <a:pt x="24523" y="4788"/>
                    <a:pt x="24587" y="4788"/>
                  </a:cubicBezTo>
                  <a:cubicBezTo>
                    <a:pt x="24795" y="4788"/>
                    <a:pt x="24815" y="5109"/>
                    <a:pt x="24966" y="5225"/>
                  </a:cubicBezTo>
                  <a:cubicBezTo>
                    <a:pt x="25319" y="5275"/>
                    <a:pt x="25425" y="5488"/>
                    <a:pt x="25385" y="5841"/>
                  </a:cubicBezTo>
                  <a:cubicBezTo>
                    <a:pt x="25369" y="5990"/>
                    <a:pt x="25413" y="6124"/>
                    <a:pt x="25550" y="6124"/>
                  </a:cubicBezTo>
                  <a:cubicBezTo>
                    <a:pt x="25597" y="6124"/>
                    <a:pt x="25656" y="6108"/>
                    <a:pt x="25727" y="6071"/>
                  </a:cubicBezTo>
                  <a:cubicBezTo>
                    <a:pt x="25753" y="6057"/>
                    <a:pt x="25776" y="6052"/>
                    <a:pt x="25796" y="6052"/>
                  </a:cubicBezTo>
                  <a:cubicBezTo>
                    <a:pt x="25902" y="6052"/>
                    <a:pt x="25921" y="6220"/>
                    <a:pt x="25912" y="6242"/>
                  </a:cubicBezTo>
                  <a:cubicBezTo>
                    <a:pt x="25652" y="6891"/>
                    <a:pt x="26230" y="7301"/>
                    <a:pt x="26455" y="7735"/>
                  </a:cubicBezTo>
                  <a:cubicBezTo>
                    <a:pt x="26699" y="8207"/>
                    <a:pt x="26762" y="8899"/>
                    <a:pt x="27401" y="9132"/>
                  </a:cubicBezTo>
                  <a:cubicBezTo>
                    <a:pt x="27444" y="9151"/>
                    <a:pt x="27486" y="9174"/>
                    <a:pt x="27525" y="9199"/>
                  </a:cubicBezTo>
                  <a:cubicBezTo>
                    <a:pt x="27065" y="9851"/>
                    <a:pt x="28067" y="10134"/>
                    <a:pt x="27913" y="10741"/>
                  </a:cubicBezTo>
                  <a:cubicBezTo>
                    <a:pt x="27858" y="10957"/>
                    <a:pt x="27953" y="11231"/>
                    <a:pt x="28163" y="11460"/>
                  </a:cubicBezTo>
                  <a:cubicBezTo>
                    <a:pt x="28373" y="11688"/>
                    <a:pt x="28470" y="12020"/>
                    <a:pt x="28504" y="12374"/>
                  </a:cubicBezTo>
                  <a:cubicBezTo>
                    <a:pt x="28546" y="12802"/>
                    <a:pt x="28291" y="13317"/>
                    <a:pt x="28863" y="13653"/>
                  </a:cubicBezTo>
                  <a:cubicBezTo>
                    <a:pt x="29089" y="13785"/>
                    <a:pt x="28448" y="14723"/>
                    <a:pt x="28031" y="14751"/>
                  </a:cubicBezTo>
                  <a:cubicBezTo>
                    <a:pt x="27588" y="14782"/>
                    <a:pt x="27119" y="14810"/>
                    <a:pt x="26701" y="14866"/>
                  </a:cubicBezTo>
                  <a:cubicBezTo>
                    <a:pt x="26134" y="14942"/>
                    <a:pt x="25567" y="14977"/>
                    <a:pt x="25002" y="14977"/>
                  </a:cubicBezTo>
                  <a:cubicBezTo>
                    <a:pt x="24124" y="14977"/>
                    <a:pt x="23253" y="14894"/>
                    <a:pt x="22406" y="14754"/>
                  </a:cubicBezTo>
                  <a:cubicBezTo>
                    <a:pt x="21516" y="14610"/>
                    <a:pt x="20531" y="14548"/>
                    <a:pt x="19691" y="14076"/>
                  </a:cubicBezTo>
                  <a:cubicBezTo>
                    <a:pt x="19623" y="14036"/>
                    <a:pt x="19551" y="14001"/>
                    <a:pt x="19477" y="13973"/>
                  </a:cubicBezTo>
                  <a:cubicBezTo>
                    <a:pt x="18010" y="13466"/>
                    <a:pt x="17946" y="13119"/>
                    <a:pt x="19125" y="12017"/>
                  </a:cubicBezTo>
                  <a:cubicBezTo>
                    <a:pt x="19458" y="11705"/>
                    <a:pt x="19688" y="11261"/>
                    <a:pt x="20214" y="11197"/>
                  </a:cubicBezTo>
                  <a:cubicBezTo>
                    <a:pt x="20393" y="11175"/>
                    <a:pt x="20415" y="11036"/>
                    <a:pt x="20360" y="10898"/>
                  </a:cubicBezTo>
                  <a:cubicBezTo>
                    <a:pt x="20239" y="10587"/>
                    <a:pt x="20131" y="10254"/>
                    <a:pt x="19788" y="10109"/>
                  </a:cubicBezTo>
                  <a:cubicBezTo>
                    <a:pt x="18220" y="9448"/>
                    <a:pt x="16634" y="8818"/>
                    <a:pt x="14998" y="8359"/>
                  </a:cubicBezTo>
                  <a:cubicBezTo>
                    <a:pt x="14205" y="8137"/>
                    <a:pt x="13361" y="7981"/>
                    <a:pt x="12579" y="7759"/>
                  </a:cubicBezTo>
                  <a:cubicBezTo>
                    <a:pt x="11068" y="7328"/>
                    <a:pt x="9541" y="7253"/>
                    <a:pt x="8013" y="7076"/>
                  </a:cubicBezTo>
                  <a:cubicBezTo>
                    <a:pt x="6775" y="6931"/>
                    <a:pt x="5532" y="6927"/>
                    <a:pt x="4289" y="6917"/>
                  </a:cubicBezTo>
                  <a:cubicBezTo>
                    <a:pt x="3902" y="6914"/>
                    <a:pt x="3528" y="6824"/>
                    <a:pt x="3136" y="6824"/>
                  </a:cubicBezTo>
                  <a:cubicBezTo>
                    <a:pt x="2963" y="6824"/>
                    <a:pt x="2786" y="6842"/>
                    <a:pt x="2603" y="6892"/>
                  </a:cubicBezTo>
                  <a:cubicBezTo>
                    <a:pt x="2557" y="6905"/>
                    <a:pt x="2507" y="6911"/>
                    <a:pt x="2455" y="6911"/>
                  </a:cubicBezTo>
                  <a:cubicBezTo>
                    <a:pt x="2143" y="6911"/>
                    <a:pt x="1753" y="6687"/>
                    <a:pt x="1592" y="6287"/>
                  </a:cubicBezTo>
                  <a:cubicBezTo>
                    <a:pt x="1019" y="4865"/>
                    <a:pt x="1019" y="3422"/>
                    <a:pt x="1436" y="1972"/>
                  </a:cubicBezTo>
                  <a:cubicBezTo>
                    <a:pt x="1618" y="1344"/>
                    <a:pt x="2348" y="937"/>
                    <a:pt x="3015" y="937"/>
                  </a:cubicBezTo>
                  <a:close/>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341;p42"/>
          <p:cNvGrpSpPr/>
          <p:nvPr/>
        </p:nvGrpSpPr>
        <p:grpSpPr>
          <a:xfrm>
            <a:off x="7029450" y="755577"/>
            <a:ext cx="1586871" cy="739392"/>
            <a:chOff x="3917263" y="1628700"/>
            <a:chExt cx="1309500" cy="457075"/>
          </a:xfrm>
        </p:grpSpPr>
        <p:sp>
          <p:nvSpPr>
            <p:cNvPr id="23" name="Google Shape;1342;p42"/>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D58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smtClean="0">
                  <a:latin typeface="Permanent Marker" panose="020B0604020202020204" charset="0"/>
                </a:rPr>
                <a:t>Monitor</a:t>
              </a:r>
              <a:endParaRPr sz="1800">
                <a:latin typeface="Permanent Marker" panose="020B0604020202020204" charset="0"/>
              </a:endParaRPr>
            </a:p>
          </p:txBody>
        </p:sp>
        <p:sp>
          <p:nvSpPr>
            <p:cNvPr id="24" name="Google Shape;1343;p42"/>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19;p33"/>
          <p:cNvGrpSpPr/>
          <p:nvPr/>
        </p:nvGrpSpPr>
        <p:grpSpPr>
          <a:xfrm>
            <a:off x="6554175" y="1284043"/>
            <a:ext cx="387677" cy="206770"/>
            <a:chOff x="6337825" y="1371895"/>
            <a:chExt cx="387677" cy="206770"/>
          </a:xfrm>
        </p:grpSpPr>
        <p:sp>
          <p:nvSpPr>
            <p:cNvPr id="26" name="Google Shape;920;p33"/>
            <p:cNvSpPr/>
            <p:nvPr/>
          </p:nvSpPr>
          <p:spPr>
            <a:xfrm>
              <a:off x="6337825" y="1371895"/>
              <a:ext cx="387677" cy="206770"/>
            </a:xfrm>
            <a:custGeom>
              <a:avLst/>
              <a:gdLst/>
              <a:ahLst/>
              <a:cxnLst/>
              <a:rect l="l" t="t" r="r" b="b"/>
              <a:pathLst>
                <a:path w="29948" h="15973" extrusionOk="0">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21;p33"/>
            <p:cNvSpPr/>
            <p:nvPr/>
          </p:nvSpPr>
          <p:spPr>
            <a:xfrm>
              <a:off x="6337825" y="1371895"/>
              <a:ext cx="387677" cy="206770"/>
            </a:xfrm>
            <a:custGeom>
              <a:avLst/>
              <a:gdLst/>
              <a:ahLst/>
              <a:cxnLst/>
              <a:rect l="l" t="t" r="r" b="b"/>
              <a:pathLst>
                <a:path w="29948" h="15973" extrusionOk="0">
                  <a:moveTo>
                    <a:pt x="3015" y="937"/>
                  </a:moveTo>
                  <a:cubicBezTo>
                    <a:pt x="3050" y="937"/>
                    <a:pt x="3085" y="938"/>
                    <a:pt x="3119" y="941"/>
                  </a:cubicBezTo>
                  <a:cubicBezTo>
                    <a:pt x="4451" y="1028"/>
                    <a:pt x="5804" y="1039"/>
                    <a:pt x="7086" y="1420"/>
                  </a:cubicBezTo>
                  <a:cubicBezTo>
                    <a:pt x="8173" y="1743"/>
                    <a:pt x="9304" y="1855"/>
                    <a:pt x="10400" y="2159"/>
                  </a:cubicBezTo>
                  <a:cubicBezTo>
                    <a:pt x="11201" y="2382"/>
                    <a:pt x="11972" y="2891"/>
                    <a:pt x="12849" y="2891"/>
                  </a:cubicBezTo>
                  <a:cubicBezTo>
                    <a:pt x="12951" y="2891"/>
                    <a:pt x="13053" y="2884"/>
                    <a:pt x="13158" y="2870"/>
                  </a:cubicBezTo>
                  <a:cubicBezTo>
                    <a:pt x="13190" y="2865"/>
                    <a:pt x="13222" y="2863"/>
                    <a:pt x="13253" y="2863"/>
                  </a:cubicBezTo>
                  <a:cubicBezTo>
                    <a:pt x="13594" y="2863"/>
                    <a:pt x="13889" y="3108"/>
                    <a:pt x="14156" y="3234"/>
                  </a:cubicBezTo>
                  <a:cubicBezTo>
                    <a:pt x="16088" y="4126"/>
                    <a:pt x="18148" y="4743"/>
                    <a:pt x="19918" y="5993"/>
                  </a:cubicBezTo>
                  <a:cubicBezTo>
                    <a:pt x="20752" y="6583"/>
                    <a:pt x="21686" y="7040"/>
                    <a:pt x="22541" y="7616"/>
                  </a:cubicBezTo>
                  <a:cubicBezTo>
                    <a:pt x="22641" y="7683"/>
                    <a:pt x="22718" y="7735"/>
                    <a:pt x="22784" y="7735"/>
                  </a:cubicBezTo>
                  <a:cubicBezTo>
                    <a:pt x="22872" y="7735"/>
                    <a:pt x="22938" y="7641"/>
                    <a:pt x="23008" y="7365"/>
                  </a:cubicBezTo>
                  <a:cubicBezTo>
                    <a:pt x="23235" y="6469"/>
                    <a:pt x="23471" y="5497"/>
                    <a:pt x="24333" y="4893"/>
                  </a:cubicBezTo>
                  <a:cubicBezTo>
                    <a:pt x="24442" y="4818"/>
                    <a:pt x="24523" y="4788"/>
                    <a:pt x="24587" y="4788"/>
                  </a:cubicBezTo>
                  <a:cubicBezTo>
                    <a:pt x="24795" y="4788"/>
                    <a:pt x="24815" y="5109"/>
                    <a:pt x="24966" y="5225"/>
                  </a:cubicBezTo>
                  <a:cubicBezTo>
                    <a:pt x="25319" y="5275"/>
                    <a:pt x="25425" y="5488"/>
                    <a:pt x="25385" y="5841"/>
                  </a:cubicBezTo>
                  <a:cubicBezTo>
                    <a:pt x="25369" y="5990"/>
                    <a:pt x="25413" y="6124"/>
                    <a:pt x="25550" y="6124"/>
                  </a:cubicBezTo>
                  <a:cubicBezTo>
                    <a:pt x="25597" y="6124"/>
                    <a:pt x="25656" y="6108"/>
                    <a:pt x="25727" y="6071"/>
                  </a:cubicBezTo>
                  <a:cubicBezTo>
                    <a:pt x="25753" y="6057"/>
                    <a:pt x="25776" y="6052"/>
                    <a:pt x="25796" y="6052"/>
                  </a:cubicBezTo>
                  <a:cubicBezTo>
                    <a:pt x="25902" y="6052"/>
                    <a:pt x="25921" y="6220"/>
                    <a:pt x="25912" y="6242"/>
                  </a:cubicBezTo>
                  <a:cubicBezTo>
                    <a:pt x="25652" y="6891"/>
                    <a:pt x="26230" y="7301"/>
                    <a:pt x="26455" y="7735"/>
                  </a:cubicBezTo>
                  <a:cubicBezTo>
                    <a:pt x="26699" y="8207"/>
                    <a:pt x="26762" y="8899"/>
                    <a:pt x="27401" y="9132"/>
                  </a:cubicBezTo>
                  <a:cubicBezTo>
                    <a:pt x="27444" y="9151"/>
                    <a:pt x="27486" y="9174"/>
                    <a:pt x="27525" y="9199"/>
                  </a:cubicBezTo>
                  <a:cubicBezTo>
                    <a:pt x="27065" y="9851"/>
                    <a:pt x="28067" y="10134"/>
                    <a:pt x="27913" y="10741"/>
                  </a:cubicBezTo>
                  <a:cubicBezTo>
                    <a:pt x="27858" y="10957"/>
                    <a:pt x="27953" y="11231"/>
                    <a:pt x="28163" y="11460"/>
                  </a:cubicBezTo>
                  <a:cubicBezTo>
                    <a:pt x="28373" y="11688"/>
                    <a:pt x="28470" y="12020"/>
                    <a:pt x="28504" y="12374"/>
                  </a:cubicBezTo>
                  <a:cubicBezTo>
                    <a:pt x="28546" y="12802"/>
                    <a:pt x="28291" y="13317"/>
                    <a:pt x="28863" y="13653"/>
                  </a:cubicBezTo>
                  <a:cubicBezTo>
                    <a:pt x="29089" y="13785"/>
                    <a:pt x="28448" y="14723"/>
                    <a:pt x="28031" y="14751"/>
                  </a:cubicBezTo>
                  <a:cubicBezTo>
                    <a:pt x="27588" y="14782"/>
                    <a:pt x="27119" y="14810"/>
                    <a:pt x="26701" y="14866"/>
                  </a:cubicBezTo>
                  <a:cubicBezTo>
                    <a:pt x="26134" y="14942"/>
                    <a:pt x="25567" y="14977"/>
                    <a:pt x="25002" y="14977"/>
                  </a:cubicBezTo>
                  <a:cubicBezTo>
                    <a:pt x="24124" y="14977"/>
                    <a:pt x="23253" y="14894"/>
                    <a:pt x="22406" y="14754"/>
                  </a:cubicBezTo>
                  <a:cubicBezTo>
                    <a:pt x="21516" y="14610"/>
                    <a:pt x="20531" y="14548"/>
                    <a:pt x="19691" y="14076"/>
                  </a:cubicBezTo>
                  <a:cubicBezTo>
                    <a:pt x="19623" y="14036"/>
                    <a:pt x="19551" y="14001"/>
                    <a:pt x="19477" y="13973"/>
                  </a:cubicBezTo>
                  <a:cubicBezTo>
                    <a:pt x="18010" y="13466"/>
                    <a:pt x="17946" y="13119"/>
                    <a:pt x="19125" y="12017"/>
                  </a:cubicBezTo>
                  <a:cubicBezTo>
                    <a:pt x="19458" y="11705"/>
                    <a:pt x="19688" y="11261"/>
                    <a:pt x="20214" y="11197"/>
                  </a:cubicBezTo>
                  <a:cubicBezTo>
                    <a:pt x="20393" y="11175"/>
                    <a:pt x="20415" y="11036"/>
                    <a:pt x="20360" y="10898"/>
                  </a:cubicBezTo>
                  <a:cubicBezTo>
                    <a:pt x="20239" y="10587"/>
                    <a:pt x="20131" y="10254"/>
                    <a:pt x="19788" y="10109"/>
                  </a:cubicBezTo>
                  <a:cubicBezTo>
                    <a:pt x="18220" y="9448"/>
                    <a:pt x="16634" y="8818"/>
                    <a:pt x="14998" y="8359"/>
                  </a:cubicBezTo>
                  <a:cubicBezTo>
                    <a:pt x="14205" y="8137"/>
                    <a:pt x="13361" y="7981"/>
                    <a:pt x="12579" y="7759"/>
                  </a:cubicBezTo>
                  <a:cubicBezTo>
                    <a:pt x="11068" y="7328"/>
                    <a:pt x="9541" y="7253"/>
                    <a:pt x="8013" y="7076"/>
                  </a:cubicBezTo>
                  <a:cubicBezTo>
                    <a:pt x="6775" y="6931"/>
                    <a:pt x="5532" y="6927"/>
                    <a:pt x="4289" y="6917"/>
                  </a:cubicBezTo>
                  <a:cubicBezTo>
                    <a:pt x="3902" y="6914"/>
                    <a:pt x="3528" y="6824"/>
                    <a:pt x="3136" y="6824"/>
                  </a:cubicBezTo>
                  <a:cubicBezTo>
                    <a:pt x="2963" y="6824"/>
                    <a:pt x="2786" y="6842"/>
                    <a:pt x="2603" y="6892"/>
                  </a:cubicBezTo>
                  <a:cubicBezTo>
                    <a:pt x="2557" y="6905"/>
                    <a:pt x="2507" y="6911"/>
                    <a:pt x="2455" y="6911"/>
                  </a:cubicBezTo>
                  <a:cubicBezTo>
                    <a:pt x="2143" y="6911"/>
                    <a:pt x="1753" y="6687"/>
                    <a:pt x="1592" y="6287"/>
                  </a:cubicBezTo>
                  <a:cubicBezTo>
                    <a:pt x="1019" y="4865"/>
                    <a:pt x="1019" y="3422"/>
                    <a:pt x="1436" y="1972"/>
                  </a:cubicBezTo>
                  <a:cubicBezTo>
                    <a:pt x="1618" y="1344"/>
                    <a:pt x="2348" y="937"/>
                    <a:pt x="3015" y="937"/>
                  </a:cubicBezTo>
                  <a:close/>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331;p42"/>
          <p:cNvGrpSpPr/>
          <p:nvPr/>
        </p:nvGrpSpPr>
        <p:grpSpPr>
          <a:xfrm>
            <a:off x="6941852" y="1697555"/>
            <a:ext cx="1674469" cy="746423"/>
            <a:chOff x="3917263" y="1628700"/>
            <a:chExt cx="1309500" cy="457075"/>
          </a:xfrm>
        </p:grpSpPr>
        <p:sp>
          <p:nvSpPr>
            <p:cNvPr id="29" name="Google Shape;1332;p42"/>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mtClean="0">
                  <a:latin typeface="Permanent Marker" panose="020B0604020202020204" charset="0"/>
                </a:rPr>
                <a:t>Speaker Module</a:t>
              </a:r>
              <a:endParaRPr>
                <a:latin typeface="Permanent Marker" panose="020B0604020202020204" charset="0"/>
              </a:endParaRPr>
            </a:p>
          </p:txBody>
        </p:sp>
        <p:sp>
          <p:nvSpPr>
            <p:cNvPr id="30" name="Google Shape;1333;p42"/>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925;p33"/>
          <p:cNvGrpSpPr/>
          <p:nvPr/>
        </p:nvGrpSpPr>
        <p:grpSpPr>
          <a:xfrm>
            <a:off x="6554175" y="1800940"/>
            <a:ext cx="246675" cy="389726"/>
            <a:chOff x="5514332" y="2048099"/>
            <a:chExt cx="246675" cy="389726"/>
          </a:xfrm>
        </p:grpSpPr>
        <p:sp>
          <p:nvSpPr>
            <p:cNvPr id="32" name="Google Shape;926;p33"/>
            <p:cNvSpPr/>
            <p:nvPr/>
          </p:nvSpPr>
          <p:spPr>
            <a:xfrm>
              <a:off x="5514332" y="2048099"/>
              <a:ext cx="246675" cy="389726"/>
            </a:xfrm>
            <a:custGeom>
              <a:avLst/>
              <a:gdLst/>
              <a:ahLst/>
              <a:cxnLst/>
              <a:rect l="l" t="t" r="r" b="b"/>
              <a:pathLst>
                <a:path w="19558" h="30900" extrusionOk="0">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7;p33"/>
            <p:cNvSpPr/>
            <p:nvPr/>
          </p:nvSpPr>
          <p:spPr>
            <a:xfrm>
              <a:off x="5514332" y="2048099"/>
              <a:ext cx="246675" cy="389726"/>
            </a:xfrm>
            <a:custGeom>
              <a:avLst/>
              <a:gdLst/>
              <a:ahLst/>
              <a:cxnLst/>
              <a:rect l="l" t="t" r="r" b="b"/>
              <a:pathLst>
                <a:path w="19558" h="30900" extrusionOk="0">
                  <a:moveTo>
                    <a:pt x="4932" y="1139"/>
                  </a:moveTo>
                  <a:cubicBezTo>
                    <a:pt x="5431" y="1139"/>
                    <a:pt x="5959" y="1401"/>
                    <a:pt x="6277" y="1785"/>
                  </a:cubicBezTo>
                  <a:cubicBezTo>
                    <a:pt x="7128" y="2815"/>
                    <a:pt x="8047" y="3806"/>
                    <a:pt x="8651" y="5000"/>
                  </a:cubicBezTo>
                  <a:cubicBezTo>
                    <a:pt x="9161" y="6013"/>
                    <a:pt x="9853" y="6914"/>
                    <a:pt x="10385" y="7919"/>
                  </a:cubicBezTo>
                  <a:cubicBezTo>
                    <a:pt x="10818" y="8738"/>
                    <a:pt x="10964" y="9778"/>
                    <a:pt x="11759" y="10414"/>
                  </a:cubicBezTo>
                  <a:cubicBezTo>
                    <a:pt x="12059" y="10653"/>
                    <a:pt x="12078" y="11083"/>
                    <a:pt x="12181" y="11389"/>
                  </a:cubicBezTo>
                  <a:cubicBezTo>
                    <a:pt x="12854" y="13408"/>
                    <a:pt x="13820" y="15330"/>
                    <a:pt x="14125" y="17476"/>
                  </a:cubicBezTo>
                  <a:cubicBezTo>
                    <a:pt x="14268" y="18487"/>
                    <a:pt x="14575" y="19482"/>
                    <a:pt x="14743" y="20497"/>
                  </a:cubicBezTo>
                  <a:cubicBezTo>
                    <a:pt x="14772" y="20673"/>
                    <a:pt x="14792" y="20791"/>
                    <a:pt x="14914" y="20791"/>
                  </a:cubicBezTo>
                  <a:cubicBezTo>
                    <a:pt x="14984" y="20791"/>
                    <a:pt x="15087" y="20752"/>
                    <a:pt x="15245" y="20664"/>
                  </a:cubicBezTo>
                  <a:cubicBezTo>
                    <a:pt x="15919" y="20290"/>
                    <a:pt x="16636" y="19883"/>
                    <a:pt x="17454" y="19883"/>
                  </a:cubicBezTo>
                  <a:cubicBezTo>
                    <a:pt x="17616" y="19883"/>
                    <a:pt x="17783" y="19899"/>
                    <a:pt x="17954" y="19934"/>
                  </a:cubicBezTo>
                  <a:cubicBezTo>
                    <a:pt x="18504" y="20048"/>
                    <a:pt x="18122" y="20374"/>
                    <a:pt x="18148" y="20622"/>
                  </a:cubicBezTo>
                  <a:cubicBezTo>
                    <a:pt x="18353" y="20913"/>
                    <a:pt x="18269" y="21135"/>
                    <a:pt x="17983" y="21350"/>
                  </a:cubicBezTo>
                  <a:cubicBezTo>
                    <a:pt x="17821" y="21471"/>
                    <a:pt x="17758" y="21653"/>
                    <a:pt x="18052" y="21756"/>
                  </a:cubicBezTo>
                  <a:cubicBezTo>
                    <a:pt x="18227" y="21818"/>
                    <a:pt x="18080" y="21998"/>
                    <a:pt x="18053" y="22009"/>
                  </a:cubicBezTo>
                  <a:cubicBezTo>
                    <a:pt x="17403" y="22263"/>
                    <a:pt x="17501" y="22966"/>
                    <a:pt x="17339" y="23427"/>
                  </a:cubicBezTo>
                  <a:cubicBezTo>
                    <a:pt x="17163" y="23927"/>
                    <a:pt x="16701" y="24449"/>
                    <a:pt x="16970" y="25074"/>
                  </a:cubicBezTo>
                  <a:cubicBezTo>
                    <a:pt x="16987" y="25119"/>
                    <a:pt x="17000" y="25164"/>
                    <a:pt x="17009" y="25211"/>
                  </a:cubicBezTo>
                  <a:cubicBezTo>
                    <a:pt x="16219" y="25321"/>
                    <a:pt x="16700" y="26245"/>
                    <a:pt x="16154" y="26549"/>
                  </a:cubicBezTo>
                  <a:cubicBezTo>
                    <a:pt x="15958" y="26658"/>
                    <a:pt x="15822" y="26916"/>
                    <a:pt x="15801" y="27225"/>
                  </a:cubicBezTo>
                  <a:cubicBezTo>
                    <a:pt x="15779" y="27535"/>
                    <a:pt x="15605" y="27832"/>
                    <a:pt x="15371" y="28100"/>
                  </a:cubicBezTo>
                  <a:cubicBezTo>
                    <a:pt x="15088" y="28423"/>
                    <a:pt x="14539" y="28591"/>
                    <a:pt x="14687" y="29238"/>
                  </a:cubicBezTo>
                  <a:cubicBezTo>
                    <a:pt x="14723" y="29401"/>
                    <a:pt x="14281" y="29532"/>
                    <a:pt x="13876" y="29532"/>
                  </a:cubicBezTo>
                  <a:cubicBezTo>
                    <a:pt x="13646" y="29532"/>
                    <a:pt x="13427" y="29489"/>
                    <a:pt x="13316" y="29386"/>
                  </a:cubicBezTo>
                  <a:cubicBezTo>
                    <a:pt x="12990" y="29084"/>
                    <a:pt x="12647" y="28764"/>
                    <a:pt x="12319" y="28498"/>
                  </a:cubicBezTo>
                  <a:cubicBezTo>
                    <a:pt x="11185" y="27577"/>
                    <a:pt x="10244" y="26465"/>
                    <a:pt x="9455" y="25295"/>
                  </a:cubicBezTo>
                  <a:cubicBezTo>
                    <a:pt x="8951" y="24548"/>
                    <a:pt x="8320" y="23789"/>
                    <a:pt x="8086" y="22854"/>
                  </a:cubicBezTo>
                  <a:cubicBezTo>
                    <a:pt x="8069" y="22778"/>
                    <a:pt x="8046" y="22702"/>
                    <a:pt x="8015" y="22629"/>
                  </a:cubicBezTo>
                  <a:cubicBezTo>
                    <a:pt x="7451" y="21378"/>
                    <a:pt x="7548" y="21011"/>
                    <a:pt x="8689" y="21011"/>
                  </a:cubicBezTo>
                  <a:cubicBezTo>
                    <a:pt x="8840" y="21011"/>
                    <a:pt x="9009" y="21018"/>
                    <a:pt x="9197" y="21029"/>
                  </a:cubicBezTo>
                  <a:cubicBezTo>
                    <a:pt x="9249" y="21033"/>
                    <a:pt x="9301" y="21034"/>
                    <a:pt x="9353" y="21034"/>
                  </a:cubicBezTo>
                  <a:cubicBezTo>
                    <a:pt x="9487" y="21034"/>
                    <a:pt x="9622" y="21026"/>
                    <a:pt x="9757" y="21026"/>
                  </a:cubicBezTo>
                  <a:cubicBezTo>
                    <a:pt x="10030" y="21026"/>
                    <a:pt x="10298" y="21059"/>
                    <a:pt x="10538" y="21260"/>
                  </a:cubicBezTo>
                  <a:cubicBezTo>
                    <a:pt x="10585" y="21299"/>
                    <a:pt x="10630" y="21316"/>
                    <a:pt x="10670" y="21316"/>
                  </a:cubicBezTo>
                  <a:cubicBezTo>
                    <a:pt x="10750" y="21316"/>
                    <a:pt x="10815" y="21251"/>
                    <a:pt x="10857" y="21162"/>
                  </a:cubicBezTo>
                  <a:cubicBezTo>
                    <a:pt x="11000" y="20860"/>
                    <a:pt x="11168" y="20555"/>
                    <a:pt x="11037" y="20205"/>
                  </a:cubicBezTo>
                  <a:cubicBezTo>
                    <a:pt x="10445" y="18610"/>
                    <a:pt x="9815" y="17024"/>
                    <a:pt x="9027" y="15518"/>
                  </a:cubicBezTo>
                  <a:cubicBezTo>
                    <a:pt x="8645" y="14787"/>
                    <a:pt x="8178" y="14068"/>
                    <a:pt x="7805" y="13346"/>
                  </a:cubicBezTo>
                  <a:cubicBezTo>
                    <a:pt x="7081" y="11952"/>
                    <a:pt x="6089" y="10789"/>
                    <a:pt x="5169" y="9554"/>
                  </a:cubicBezTo>
                  <a:cubicBezTo>
                    <a:pt x="4424" y="8555"/>
                    <a:pt x="3576" y="7648"/>
                    <a:pt x="2730" y="6736"/>
                  </a:cubicBezTo>
                  <a:cubicBezTo>
                    <a:pt x="2351" y="6326"/>
                    <a:pt x="2119" y="5812"/>
                    <a:pt x="1592" y="5492"/>
                  </a:cubicBezTo>
                  <a:cubicBezTo>
                    <a:pt x="1305" y="5318"/>
                    <a:pt x="1128" y="4798"/>
                    <a:pt x="1340" y="4341"/>
                  </a:cubicBezTo>
                  <a:cubicBezTo>
                    <a:pt x="1979" y="2948"/>
                    <a:pt x="3030" y="1959"/>
                    <a:pt x="4373" y="1268"/>
                  </a:cubicBezTo>
                  <a:cubicBezTo>
                    <a:pt x="4545" y="1179"/>
                    <a:pt x="4737" y="1139"/>
                    <a:pt x="4932" y="1139"/>
                  </a:cubicBezTo>
                  <a:close/>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341;p42"/>
          <p:cNvGrpSpPr/>
          <p:nvPr/>
        </p:nvGrpSpPr>
        <p:grpSpPr>
          <a:xfrm>
            <a:off x="2654833" y="1697554"/>
            <a:ext cx="1400175" cy="746423"/>
            <a:chOff x="3917263" y="1628700"/>
            <a:chExt cx="1309500" cy="457075"/>
          </a:xfrm>
        </p:grpSpPr>
        <p:sp>
          <p:nvSpPr>
            <p:cNvPr id="35" name="Google Shape;1342;p42"/>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D58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smtClean="0">
                  <a:latin typeface="Permanent Marker" panose="020B0604020202020204" charset="0"/>
                </a:rPr>
                <a:t>ADC HX711</a:t>
              </a:r>
              <a:endParaRPr sz="1800" dirty="0">
                <a:latin typeface="Permanent Marker" panose="020B0604020202020204" charset="0"/>
              </a:endParaRPr>
            </a:p>
          </p:txBody>
        </p:sp>
        <p:sp>
          <p:nvSpPr>
            <p:cNvPr id="36" name="Google Shape;1343;p42"/>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19;p33"/>
          <p:cNvGrpSpPr/>
          <p:nvPr/>
        </p:nvGrpSpPr>
        <p:grpSpPr>
          <a:xfrm>
            <a:off x="4067656" y="1822686"/>
            <a:ext cx="387677" cy="206770"/>
            <a:chOff x="6337825" y="1371895"/>
            <a:chExt cx="387677" cy="206770"/>
          </a:xfrm>
        </p:grpSpPr>
        <p:sp>
          <p:nvSpPr>
            <p:cNvPr id="38" name="Google Shape;920;p33"/>
            <p:cNvSpPr/>
            <p:nvPr/>
          </p:nvSpPr>
          <p:spPr>
            <a:xfrm>
              <a:off x="6337825" y="1371895"/>
              <a:ext cx="387677" cy="206770"/>
            </a:xfrm>
            <a:custGeom>
              <a:avLst/>
              <a:gdLst/>
              <a:ahLst/>
              <a:cxnLst/>
              <a:rect l="l" t="t" r="r" b="b"/>
              <a:pathLst>
                <a:path w="29948" h="15973" extrusionOk="0">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21;p33"/>
            <p:cNvSpPr/>
            <p:nvPr/>
          </p:nvSpPr>
          <p:spPr>
            <a:xfrm>
              <a:off x="6337825" y="1371895"/>
              <a:ext cx="387677" cy="206770"/>
            </a:xfrm>
            <a:custGeom>
              <a:avLst/>
              <a:gdLst/>
              <a:ahLst/>
              <a:cxnLst/>
              <a:rect l="l" t="t" r="r" b="b"/>
              <a:pathLst>
                <a:path w="29948" h="15973" extrusionOk="0">
                  <a:moveTo>
                    <a:pt x="3015" y="937"/>
                  </a:moveTo>
                  <a:cubicBezTo>
                    <a:pt x="3050" y="937"/>
                    <a:pt x="3085" y="938"/>
                    <a:pt x="3119" y="941"/>
                  </a:cubicBezTo>
                  <a:cubicBezTo>
                    <a:pt x="4451" y="1028"/>
                    <a:pt x="5804" y="1039"/>
                    <a:pt x="7086" y="1420"/>
                  </a:cubicBezTo>
                  <a:cubicBezTo>
                    <a:pt x="8173" y="1743"/>
                    <a:pt x="9304" y="1855"/>
                    <a:pt x="10400" y="2159"/>
                  </a:cubicBezTo>
                  <a:cubicBezTo>
                    <a:pt x="11201" y="2382"/>
                    <a:pt x="11972" y="2891"/>
                    <a:pt x="12849" y="2891"/>
                  </a:cubicBezTo>
                  <a:cubicBezTo>
                    <a:pt x="12951" y="2891"/>
                    <a:pt x="13053" y="2884"/>
                    <a:pt x="13158" y="2870"/>
                  </a:cubicBezTo>
                  <a:cubicBezTo>
                    <a:pt x="13190" y="2865"/>
                    <a:pt x="13222" y="2863"/>
                    <a:pt x="13253" y="2863"/>
                  </a:cubicBezTo>
                  <a:cubicBezTo>
                    <a:pt x="13594" y="2863"/>
                    <a:pt x="13889" y="3108"/>
                    <a:pt x="14156" y="3234"/>
                  </a:cubicBezTo>
                  <a:cubicBezTo>
                    <a:pt x="16088" y="4126"/>
                    <a:pt x="18148" y="4743"/>
                    <a:pt x="19918" y="5993"/>
                  </a:cubicBezTo>
                  <a:cubicBezTo>
                    <a:pt x="20752" y="6583"/>
                    <a:pt x="21686" y="7040"/>
                    <a:pt x="22541" y="7616"/>
                  </a:cubicBezTo>
                  <a:cubicBezTo>
                    <a:pt x="22641" y="7683"/>
                    <a:pt x="22718" y="7735"/>
                    <a:pt x="22784" y="7735"/>
                  </a:cubicBezTo>
                  <a:cubicBezTo>
                    <a:pt x="22872" y="7735"/>
                    <a:pt x="22938" y="7641"/>
                    <a:pt x="23008" y="7365"/>
                  </a:cubicBezTo>
                  <a:cubicBezTo>
                    <a:pt x="23235" y="6469"/>
                    <a:pt x="23471" y="5497"/>
                    <a:pt x="24333" y="4893"/>
                  </a:cubicBezTo>
                  <a:cubicBezTo>
                    <a:pt x="24442" y="4818"/>
                    <a:pt x="24523" y="4788"/>
                    <a:pt x="24587" y="4788"/>
                  </a:cubicBezTo>
                  <a:cubicBezTo>
                    <a:pt x="24795" y="4788"/>
                    <a:pt x="24815" y="5109"/>
                    <a:pt x="24966" y="5225"/>
                  </a:cubicBezTo>
                  <a:cubicBezTo>
                    <a:pt x="25319" y="5275"/>
                    <a:pt x="25425" y="5488"/>
                    <a:pt x="25385" y="5841"/>
                  </a:cubicBezTo>
                  <a:cubicBezTo>
                    <a:pt x="25369" y="5990"/>
                    <a:pt x="25413" y="6124"/>
                    <a:pt x="25550" y="6124"/>
                  </a:cubicBezTo>
                  <a:cubicBezTo>
                    <a:pt x="25597" y="6124"/>
                    <a:pt x="25656" y="6108"/>
                    <a:pt x="25727" y="6071"/>
                  </a:cubicBezTo>
                  <a:cubicBezTo>
                    <a:pt x="25753" y="6057"/>
                    <a:pt x="25776" y="6052"/>
                    <a:pt x="25796" y="6052"/>
                  </a:cubicBezTo>
                  <a:cubicBezTo>
                    <a:pt x="25902" y="6052"/>
                    <a:pt x="25921" y="6220"/>
                    <a:pt x="25912" y="6242"/>
                  </a:cubicBezTo>
                  <a:cubicBezTo>
                    <a:pt x="25652" y="6891"/>
                    <a:pt x="26230" y="7301"/>
                    <a:pt x="26455" y="7735"/>
                  </a:cubicBezTo>
                  <a:cubicBezTo>
                    <a:pt x="26699" y="8207"/>
                    <a:pt x="26762" y="8899"/>
                    <a:pt x="27401" y="9132"/>
                  </a:cubicBezTo>
                  <a:cubicBezTo>
                    <a:pt x="27444" y="9151"/>
                    <a:pt x="27486" y="9174"/>
                    <a:pt x="27525" y="9199"/>
                  </a:cubicBezTo>
                  <a:cubicBezTo>
                    <a:pt x="27065" y="9851"/>
                    <a:pt x="28067" y="10134"/>
                    <a:pt x="27913" y="10741"/>
                  </a:cubicBezTo>
                  <a:cubicBezTo>
                    <a:pt x="27858" y="10957"/>
                    <a:pt x="27953" y="11231"/>
                    <a:pt x="28163" y="11460"/>
                  </a:cubicBezTo>
                  <a:cubicBezTo>
                    <a:pt x="28373" y="11688"/>
                    <a:pt x="28470" y="12020"/>
                    <a:pt x="28504" y="12374"/>
                  </a:cubicBezTo>
                  <a:cubicBezTo>
                    <a:pt x="28546" y="12802"/>
                    <a:pt x="28291" y="13317"/>
                    <a:pt x="28863" y="13653"/>
                  </a:cubicBezTo>
                  <a:cubicBezTo>
                    <a:pt x="29089" y="13785"/>
                    <a:pt x="28448" y="14723"/>
                    <a:pt x="28031" y="14751"/>
                  </a:cubicBezTo>
                  <a:cubicBezTo>
                    <a:pt x="27588" y="14782"/>
                    <a:pt x="27119" y="14810"/>
                    <a:pt x="26701" y="14866"/>
                  </a:cubicBezTo>
                  <a:cubicBezTo>
                    <a:pt x="26134" y="14942"/>
                    <a:pt x="25567" y="14977"/>
                    <a:pt x="25002" y="14977"/>
                  </a:cubicBezTo>
                  <a:cubicBezTo>
                    <a:pt x="24124" y="14977"/>
                    <a:pt x="23253" y="14894"/>
                    <a:pt x="22406" y="14754"/>
                  </a:cubicBezTo>
                  <a:cubicBezTo>
                    <a:pt x="21516" y="14610"/>
                    <a:pt x="20531" y="14548"/>
                    <a:pt x="19691" y="14076"/>
                  </a:cubicBezTo>
                  <a:cubicBezTo>
                    <a:pt x="19623" y="14036"/>
                    <a:pt x="19551" y="14001"/>
                    <a:pt x="19477" y="13973"/>
                  </a:cubicBezTo>
                  <a:cubicBezTo>
                    <a:pt x="18010" y="13466"/>
                    <a:pt x="17946" y="13119"/>
                    <a:pt x="19125" y="12017"/>
                  </a:cubicBezTo>
                  <a:cubicBezTo>
                    <a:pt x="19458" y="11705"/>
                    <a:pt x="19688" y="11261"/>
                    <a:pt x="20214" y="11197"/>
                  </a:cubicBezTo>
                  <a:cubicBezTo>
                    <a:pt x="20393" y="11175"/>
                    <a:pt x="20415" y="11036"/>
                    <a:pt x="20360" y="10898"/>
                  </a:cubicBezTo>
                  <a:cubicBezTo>
                    <a:pt x="20239" y="10587"/>
                    <a:pt x="20131" y="10254"/>
                    <a:pt x="19788" y="10109"/>
                  </a:cubicBezTo>
                  <a:cubicBezTo>
                    <a:pt x="18220" y="9448"/>
                    <a:pt x="16634" y="8818"/>
                    <a:pt x="14998" y="8359"/>
                  </a:cubicBezTo>
                  <a:cubicBezTo>
                    <a:pt x="14205" y="8137"/>
                    <a:pt x="13361" y="7981"/>
                    <a:pt x="12579" y="7759"/>
                  </a:cubicBezTo>
                  <a:cubicBezTo>
                    <a:pt x="11068" y="7328"/>
                    <a:pt x="9541" y="7253"/>
                    <a:pt x="8013" y="7076"/>
                  </a:cubicBezTo>
                  <a:cubicBezTo>
                    <a:pt x="6775" y="6931"/>
                    <a:pt x="5532" y="6927"/>
                    <a:pt x="4289" y="6917"/>
                  </a:cubicBezTo>
                  <a:cubicBezTo>
                    <a:pt x="3902" y="6914"/>
                    <a:pt x="3528" y="6824"/>
                    <a:pt x="3136" y="6824"/>
                  </a:cubicBezTo>
                  <a:cubicBezTo>
                    <a:pt x="2963" y="6824"/>
                    <a:pt x="2786" y="6842"/>
                    <a:pt x="2603" y="6892"/>
                  </a:cubicBezTo>
                  <a:cubicBezTo>
                    <a:pt x="2557" y="6905"/>
                    <a:pt x="2507" y="6911"/>
                    <a:pt x="2455" y="6911"/>
                  </a:cubicBezTo>
                  <a:cubicBezTo>
                    <a:pt x="2143" y="6911"/>
                    <a:pt x="1753" y="6687"/>
                    <a:pt x="1592" y="6287"/>
                  </a:cubicBezTo>
                  <a:cubicBezTo>
                    <a:pt x="1019" y="4865"/>
                    <a:pt x="1019" y="3422"/>
                    <a:pt x="1436" y="1972"/>
                  </a:cubicBezTo>
                  <a:cubicBezTo>
                    <a:pt x="1618" y="1344"/>
                    <a:pt x="2348" y="937"/>
                    <a:pt x="3015" y="937"/>
                  </a:cubicBezTo>
                  <a:close/>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TextBox 39"/>
          <p:cNvSpPr txBox="1"/>
          <p:nvPr/>
        </p:nvSpPr>
        <p:spPr>
          <a:xfrm>
            <a:off x="114301" y="2847975"/>
            <a:ext cx="1708150" cy="307777"/>
          </a:xfrm>
          <a:prstGeom prst="rect">
            <a:avLst/>
          </a:prstGeom>
          <a:noFill/>
        </p:spPr>
        <p:txBody>
          <a:bodyPr wrap="square" rtlCol="0">
            <a:spAutoFit/>
          </a:bodyPr>
          <a:lstStyle/>
          <a:p>
            <a:r>
              <a:rPr lang="en-US" smtClean="0">
                <a:latin typeface="Comfortaa" panose="020B0604020202020204" charset="0"/>
              </a:rPr>
              <a:t>@ STM32L053R8</a:t>
            </a:r>
            <a:endParaRPr lang="en-US">
              <a:latin typeface="Comfortaa" panose="020B0604020202020204" charset="0"/>
            </a:endParaRPr>
          </a:p>
        </p:txBody>
      </p:sp>
      <p:pic>
        <p:nvPicPr>
          <p:cNvPr id="4098" name="Picture 2" descr="Kết quả hình ảnh cho stm32l053R8 schema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3155752"/>
            <a:ext cx="2430650" cy="19080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Kết quả hình ảnh cho stm32l053R8 schemat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896" y="3155752"/>
            <a:ext cx="1865519" cy="190806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scontent.ftpe2-2.fna.fbcdn.net/v/t1.15752-9/s2048x2048/82137220_2785708051486534_2078659653234851840_n.jpg?_nc_cat=106&amp;_nc_ohc=1OTmOR2zpmsAQlo7map9Y75zMDxiOQd6AtXsEFAhSoFPzrSlHVZpYoc0Q&amp;_nc_ht=scontent.ftpe2-2.fna&amp;oh=2f89adec12c12450738d88946c6c5ce0&amp;oe=5EAD0D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577" y="3155752"/>
            <a:ext cx="2765094" cy="190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098"/>
                                        </p:tgtEl>
                                        <p:attrNameLst>
                                          <p:attrName>style.visibility</p:attrName>
                                        </p:attrNameLst>
                                      </p:cBhvr>
                                      <p:to>
                                        <p:strVal val="visible"/>
                                      </p:to>
                                    </p:set>
                                    <p:animEffect transition="in" filter="fade">
                                      <p:cBhvr>
                                        <p:cTn id="45" dur="500"/>
                                        <p:tgtEl>
                                          <p:spTgt spid="4098"/>
                                        </p:tgtEl>
                                      </p:cBhvr>
                                    </p:animEffect>
                                  </p:childTnLst>
                                </p:cTn>
                              </p:par>
                              <p:par>
                                <p:cTn id="46" presetID="10" presetClass="entr" presetSubtype="0" fill="hold" nodeType="withEffect">
                                  <p:stCondLst>
                                    <p:cond delay="0"/>
                                  </p:stCondLst>
                                  <p:childTnLst>
                                    <p:set>
                                      <p:cBhvr>
                                        <p:cTn id="47" dur="1" fill="hold">
                                          <p:stCondLst>
                                            <p:cond delay="0"/>
                                          </p:stCondLst>
                                        </p:cTn>
                                        <p:tgtEl>
                                          <p:spTgt spid="4102"/>
                                        </p:tgtEl>
                                        <p:attrNameLst>
                                          <p:attrName>style.visibility</p:attrName>
                                        </p:attrNameLst>
                                      </p:cBhvr>
                                      <p:to>
                                        <p:strVal val="visible"/>
                                      </p:to>
                                    </p:set>
                                    <p:animEffect transition="in" filter="fade">
                                      <p:cBhvr>
                                        <p:cTn id="48" dur="500"/>
                                        <p:tgtEl>
                                          <p:spTgt spid="4102"/>
                                        </p:tgtEl>
                                      </p:cBhvr>
                                    </p:animEffect>
                                  </p:childTnLst>
                                </p:cTn>
                              </p:par>
                              <p:par>
                                <p:cTn id="49" presetID="10" presetClass="entr" presetSubtype="0" fill="hold" nodeType="withEffect">
                                  <p:stCondLst>
                                    <p:cond delay="0"/>
                                  </p:stCondLst>
                                  <p:childTnLst>
                                    <p:set>
                                      <p:cBhvr>
                                        <p:cTn id="50" dur="1" fill="hold">
                                          <p:stCondLst>
                                            <p:cond delay="0"/>
                                          </p:stCondLst>
                                        </p:cTn>
                                        <p:tgtEl>
                                          <p:spTgt spid="4104"/>
                                        </p:tgtEl>
                                        <p:attrNameLst>
                                          <p:attrName>style.visibility</p:attrName>
                                        </p:attrNameLst>
                                      </p:cBhvr>
                                      <p:to>
                                        <p:strVal val="visible"/>
                                      </p:to>
                                    </p:set>
                                    <p:animEffect transition="in" filter="fade">
                                      <p:cBhvr>
                                        <p:cTn id="51"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50" y="361950"/>
            <a:ext cx="1219200" cy="307777"/>
          </a:xfrm>
          <a:prstGeom prst="rect">
            <a:avLst/>
          </a:prstGeom>
          <a:noFill/>
        </p:spPr>
        <p:txBody>
          <a:bodyPr wrap="square" rtlCol="0">
            <a:spAutoFit/>
          </a:bodyPr>
          <a:lstStyle/>
          <a:p>
            <a:r>
              <a:rPr lang="en-US" smtClean="0">
                <a:latin typeface="Comfortaa" panose="020B0604020202020204" charset="0"/>
              </a:rPr>
              <a:t>@ Monitor</a:t>
            </a:r>
            <a:endParaRPr lang="en-US">
              <a:latin typeface="Comfortaa" panose="020B0604020202020204" charset="0"/>
            </a:endParaRPr>
          </a:p>
        </p:txBody>
      </p:sp>
      <p:pic>
        <p:nvPicPr>
          <p:cNvPr id="5124" name="Picture 4" descr="Kết quả hình ảnh cho lcd 20x4 schema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935" y="669775"/>
            <a:ext cx="2552700" cy="16873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scontent.ftpe2-2.fna.fbcdn.net/v/t1.15752-9/s2048x2048/81714457_580701419386407_3650789688421122048_n.jpg?_nc_cat=101&amp;_nc_ohc=74oPsgFgzHwAQkR8YispKcJLmG_z2CFckQAwR1q6GMzi9_fhgoZMmkXTg&amp;_nc_ht=scontent.ftpe2-2.fna&amp;oh=04c045f4ba9f8d53733002445c23c8ac&amp;oe=5EB388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710" y="669825"/>
            <a:ext cx="2686050" cy="16872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9850" y="2495695"/>
            <a:ext cx="2365065" cy="307777"/>
          </a:xfrm>
          <a:prstGeom prst="rect">
            <a:avLst/>
          </a:prstGeom>
          <a:noFill/>
        </p:spPr>
        <p:txBody>
          <a:bodyPr wrap="square" rtlCol="0">
            <a:spAutoFit/>
          </a:bodyPr>
          <a:lstStyle/>
          <a:p>
            <a:r>
              <a:rPr lang="en-US" smtClean="0">
                <a:latin typeface="Comfortaa" panose="020B0604020202020204" charset="0"/>
              </a:rPr>
              <a:t>@ Ultrasonic Sensor</a:t>
            </a:r>
            <a:endParaRPr lang="en-US">
              <a:latin typeface="Comfortaa" panose="020B0604020202020204" charset="0"/>
            </a:endParaRPr>
          </a:p>
        </p:txBody>
      </p:sp>
      <p:pic>
        <p:nvPicPr>
          <p:cNvPr id="5128" name="Picture 8" descr="Kết quả hình ảnh cho hc sr04 schemat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935" y="2803472"/>
            <a:ext cx="2552700" cy="16884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scontent.ftpe2-1.fna.fbcdn.net/v/t1.15752-9/s2048x2048/81390230_2507245096185650_7716086034924044288_n.jpg?_nc_cat=100&amp;_nc_ohc=gCrQVsbrWTYAQm_TOoDgCnLcNriyLJDN7UrPo3PPQq3RULHO_ZxQm8BpA&amp;_nc_ht=scontent.ftpe2-1.fna&amp;oh=b98fdc17a38933821f3138df1f766991&amp;oe=5EB022F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9710" y="2803472"/>
            <a:ext cx="2686050" cy="168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71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5128"/>
                                        </p:tgtEl>
                                        <p:attrNameLst>
                                          <p:attrName>style.visibility</p:attrName>
                                        </p:attrNameLst>
                                      </p:cBhvr>
                                      <p:to>
                                        <p:strVal val="visible"/>
                                      </p:to>
                                    </p:set>
                                    <p:animEffect transition="in" filter="fade">
                                      <p:cBhvr>
                                        <p:cTn id="10" dur="500"/>
                                        <p:tgtEl>
                                          <p:spTgt spid="5128"/>
                                        </p:tgtEl>
                                      </p:cBhvr>
                                    </p:animEffect>
                                  </p:childTnLst>
                                </p:cTn>
                              </p:par>
                              <p:par>
                                <p:cTn id="11" presetID="10"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animEffect transition="in" filter="fade">
                                      <p:cBhvr>
                                        <p:cTn id="13" dur="5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SKETCH LESSON">
  <a:themeElements>
    <a:clrScheme name="Simple Light">
      <a:dk1>
        <a:srgbClr val="000000"/>
      </a:dk1>
      <a:lt1>
        <a:srgbClr val="FFFFFF"/>
      </a:lt1>
      <a:dk2>
        <a:srgbClr val="595959"/>
      </a:dk2>
      <a:lt2>
        <a:srgbClr val="EEEEEE"/>
      </a:lt2>
      <a:accent1>
        <a:srgbClr val="FEB8B3"/>
      </a:accent1>
      <a:accent2>
        <a:srgbClr val="A6DFDA"/>
      </a:accent2>
      <a:accent3>
        <a:srgbClr val="FED58A"/>
      </a:accent3>
      <a:accent4>
        <a:srgbClr val="FF9991"/>
      </a:accent4>
      <a:accent5>
        <a:srgbClr val="8FE2DB"/>
      </a:accent5>
      <a:accent6>
        <a:srgbClr val="FFBF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TotalTime>
  <Words>642</Words>
  <Application>Microsoft Office PowerPoint</Application>
  <PresentationFormat>如螢幕大小 (16:9)</PresentationFormat>
  <Paragraphs>121</Paragraphs>
  <Slides>22</Slides>
  <Notes>6</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22</vt:i4>
      </vt:variant>
    </vt:vector>
  </HeadingPairs>
  <TitlesOfParts>
    <vt:vector size="28" baseType="lpstr">
      <vt:lpstr>Calibri</vt:lpstr>
      <vt:lpstr>Times New Roman</vt:lpstr>
      <vt:lpstr>Permanent Marker</vt:lpstr>
      <vt:lpstr>Arial</vt:lpstr>
      <vt:lpstr>Comfortaa</vt:lpstr>
      <vt:lpstr>SKETCH LESSON</vt:lpstr>
      <vt:lpstr>PowerPoint 簡報</vt:lpstr>
      <vt:lpstr>TABLE OF CONTENTS</vt:lpstr>
      <vt:lpstr>Introduction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Future Development </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user</cp:lastModifiedBy>
  <cp:revision>61</cp:revision>
  <dcterms:modified xsi:type="dcterms:W3CDTF">2020-01-10T05:08:58Z</dcterms:modified>
</cp:coreProperties>
</file>